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1" r:id="rId3"/>
    <p:sldId id="264" r:id="rId4"/>
    <p:sldId id="266" r:id="rId5"/>
    <p:sldId id="262" r:id="rId6"/>
    <p:sldId id="285" r:id="rId7"/>
    <p:sldId id="263" r:id="rId8"/>
    <p:sldId id="273" r:id="rId9"/>
    <p:sldId id="282" r:id="rId10"/>
    <p:sldId id="286" r:id="rId11"/>
    <p:sldId id="267" r:id="rId12"/>
    <p:sldId id="269" r:id="rId13"/>
    <p:sldId id="276" r:id="rId14"/>
    <p:sldId id="288" r:id="rId15"/>
    <p:sldId id="290" r:id="rId16"/>
    <p:sldId id="289" r:id="rId17"/>
    <p:sldId id="265" r:id="rId18"/>
    <p:sldId id="272" r:id="rId19"/>
    <p:sldId id="287" r:id="rId20"/>
    <p:sldId id="278" r:id="rId21"/>
    <p:sldId id="279" r:id="rId22"/>
    <p:sldId id="280" r:id="rId23"/>
    <p:sldId id="281" r:id="rId24"/>
    <p:sldId id="277" r:id="rId25"/>
    <p:sldId id="274" r:id="rId26"/>
    <p:sldId id="275"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85AA"/>
    <a:srgbClr val="0F4B6F"/>
    <a:srgbClr val="00421E"/>
    <a:srgbClr val="20844D"/>
    <a:srgbClr val="5894B8"/>
    <a:srgbClr val="DABFFD"/>
    <a:srgbClr val="FF0066"/>
    <a:srgbClr val="64A0C4"/>
    <a:srgbClr val="2FC167"/>
    <a:srgbClr val="8AB7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60" autoAdjust="0"/>
    <p:restoredTop sz="94660"/>
  </p:normalViewPr>
  <p:slideViewPr>
    <p:cSldViewPr snapToGrid="0">
      <p:cViewPr varScale="1">
        <p:scale>
          <a:sx n="86" d="100"/>
          <a:sy n="86" d="100"/>
        </p:scale>
        <p:origin x="600" y="67"/>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0E201D-1294-4095-8088-D771A43CBB6E}" type="datetimeFigureOut">
              <a:rPr lang="en-IN" smtClean="0"/>
              <a:t>30-06-2021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3A7F3F8-6BB3-4A2A-95A2-A7BAFC139808}"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326510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E201D-1294-4095-8088-D771A43CBB6E}" type="datetimeFigureOut">
              <a:rPr lang="en-IN" smtClean="0"/>
              <a:t>30-06-2021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A7F3F8-6BB3-4A2A-95A2-A7BAFC139808}"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895277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E201D-1294-4095-8088-D771A43CBB6E}" type="datetimeFigureOut">
              <a:rPr lang="en-IN" smtClean="0"/>
              <a:t>30-06-2021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A7F3F8-6BB3-4A2A-95A2-A7BAFC139808}"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331844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E201D-1294-4095-8088-D771A43CBB6E}" type="datetimeFigureOut">
              <a:rPr lang="en-IN" smtClean="0"/>
              <a:t>30-06-2021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A7F3F8-6BB3-4A2A-95A2-A7BAFC139808}"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288305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0E201D-1294-4095-8088-D771A43CBB6E}" type="datetimeFigureOut">
              <a:rPr lang="en-IN" smtClean="0"/>
              <a:t>30-06-2021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A7F3F8-6BB3-4A2A-95A2-A7BAFC139808}"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687089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0E201D-1294-4095-8088-D771A43CBB6E}" type="datetimeFigureOut">
              <a:rPr lang="en-IN" smtClean="0"/>
              <a:t>30-06-2021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A7F3F8-6BB3-4A2A-95A2-A7BAFC139808}"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180546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E201D-1294-4095-8088-D771A43CBB6E}" type="datetimeFigureOut">
              <a:rPr lang="en-IN" smtClean="0"/>
              <a:t>30-06-2021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A7F3F8-6BB3-4A2A-95A2-A7BAFC139808}"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26074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0E201D-1294-4095-8088-D771A43CBB6E}" type="datetimeFigureOut">
              <a:rPr lang="en-IN" smtClean="0"/>
              <a:t>30-06-2021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A7F3F8-6BB3-4A2A-95A2-A7BAFC139808}"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167071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0E201D-1294-4095-8088-D771A43CBB6E}" type="datetimeFigureOut">
              <a:rPr lang="en-IN" smtClean="0"/>
              <a:t>30-06-2021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A7F3F8-6BB3-4A2A-95A2-A7BAFC139808}" type="slidenum">
              <a:rPr lang="en-IN" smtClean="0"/>
              <a:t>‹#›</a:t>
            </a:fld>
            <a:endParaRPr lang="en-IN"/>
          </a:p>
        </p:txBody>
      </p:sp>
    </p:spTree>
    <p:extLst>
      <p:ext uri="{BB962C8B-B14F-4D97-AF65-F5344CB8AC3E}">
        <p14:creationId xmlns:p14="http://schemas.microsoft.com/office/powerpoint/2010/main" val="400919077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0E201D-1294-4095-8088-D771A43CBB6E}" type="datetimeFigureOut">
              <a:rPr lang="en-IN" smtClean="0"/>
              <a:t>30-06-2021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A7F3F8-6BB3-4A2A-95A2-A7BAFC139808}"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11512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50E201D-1294-4095-8088-D771A43CBB6E}" type="datetimeFigureOut">
              <a:rPr lang="en-IN" smtClean="0"/>
              <a:t>30-06-2021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3A7F3F8-6BB3-4A2A-95A2-A7BAFC139808}"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045922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50E201D-1294-4095-8088-D771A43CBB6E}" type="datetimeFigureOut">
              <a:rPr lang="en-IN" smtClean="0"/>
              <a:t>30-06-2021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3A7F3F8-6BB3-4A2A-95A2-A7BAFC139808}"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65517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1.jpg"/><Relationship Id="rId11" Type="http://schemas.microsoft.com/office/2007/relationships/hdphoto" Target="../media/hdphoto4.wdp"/><Relationship Id="rId5" Type="http://schemas.openxmlformats.org/officeDocument/2006/relationships/image" Target="../media/image10.jfif"/><Relationship Id="rId10" Type="http://schemas.openxmlformats.org/officeDocument/2006/relationships/image" Target="../media/image14.png"/><Relationship Id="rId4" Type="http://schemas.microsoft.com/office/2007/relationships/hdphoto" Target="../media/hdphoto2.wdp"/><Relationship Id="rId9" Type="http://schemas.openxmlformats.org/officeDocument/2006/relationships/image" Target="../media/image13.JPG"/></Relationships>
</file>

<file path=ppt/slides/_rels/slide1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6.png"/><Relationship Id="rId7" Type="http://schemas.openxmlformats.org/officeDocument/2006/relationships/image" Target="../media/image19.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7.gif"/><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34.gif"/></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6.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A7EEEE2-43B6-4EA3-AC97-4BDF9A3183CA}"/>
              </a:ext>
            </a:extLst>
          </p:cNvPr>
          <p:cNvSpPr/>
          <p:nvPr/>
        </p:nvSpPr>
        <p:spPr>
          <a:xfrm>
            <a:off x="0" y="-84767"/>
            <a:ext cx="12192000" cy="69710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26" name="TextBox 25">
            <a:extLst>
              <a:ext uri="{FF2B5EF4-FFF2-40B4-BE49-F238E27FC236}">
                <a16:creationId xmlns:a16="http://schemas.microsoft.com/office/drawing/2014/main" id="{DDD2F3F1-ADA2-46ED-9B34-3BCE989DCEA4}"/>
              </a:ext>
            </a:extLst>
          </p:cNvPr>
          <p:cNvSpPr txBox="1"/>
          <p:nvPr/>
        </p:nvSpPr>
        <p:spPr>
          <a:xfrm>
            <a:off x="3516389" y="774550"/>
            <a:ext cx="5273040" cy="34163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u="sng" dirty="0">
                <a:solidFill>
                  <a:schemeClr val="bg1"/>
                </a:solidFill>
                <a:effectLst>
                  <a:outerShdw blurRad="50800" dist="38100" dir="2700000" algn="tl" rotWithShape="0">
                    <a:prstClr val="black">
                      <a:alpha val="40000"/>
                    </a:prstClr>
                  </a:outerShdw>
                </a:effectLst>
                <a:latin typeface="Algerian" panose="04020705040A02060702" pitchFamily="82" charset="0"/>
              </a:rPr>
              <a:t>CONSTRUCTION SITE SAFETY GEAR DETECTION</a:t>
            </a:r>
          </a:p>
        </p:txBody>
      </p:sp>
      <p:sp useBgFill="1">
        <p:nvSpPr>
          <p:cNvPr id="16" name="Freeform: Shape 15">
            <a:extLst>
              <a:ext uri="{FF2B5EF4-FFF2-40B4-BE49-F238E27FC236}">
                <a16:creationId xmlns:a16="http://schemas.microsoft.com/office/drawing/2014/main" id="{7E1BFF49-D320-46A1-AB2B-54C2ADB2C84D}"/>
              </a:ext>
            </a:extLst>
          </p:cNvPr>
          <p:cNvSpPr/>
          <p:nvPr/>
        </p:nvSpPr>
        <p:spPr>
          <a:xfrm>
            <a:off x="-56907" y="-113023"/>
            <a:ext cx="6123967" cy="7027533"/>
          </a:xfrm>
          <a:custGeom>
            <a:avLst/>
            <a:gdLst>
              <a:gd name="connsiteX0" fmla="*/ 0 w 6205369"/>
              <a:gd name="connsiteY0" fmla="*/ 0 h 6858000"/>
              <a:gd name="connsiteX1" fmla="*/ 6205369 w 6205369"/>
              <a:gd name="connsiteY1" fmla="*/ 0 h 6858000"/>
              <a:gd name="connsiteX2" fmla="*/ 3845849 w 6205369"/>
              <a:gd name="connsiteY2" fmla="*/ 6858000 h 6858000"/>
              <a:gd name="connsiteX3" fmla="*/ 0 w 620536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5369" h="6858000">
                <a:moveTo>
                  <a:pt x="0" y="0"/>
                </a:moveTo>
                <a:lnTo>
                  <a:pt x="6205369" y="0"/>
                </a:lnTo>
                <a:lnTo>
                  <a:pt x="3845849" y="6858000"/>
                </a:lnTo>
                <a:lnTo>
                  <a:pt x="0" y="6858000"/>
                </a:lnTo>
                <a:close/>
              </a:path>
            </a:pathLst>
          </a:custGeom>
          <a:ln>
            <a:noFill/>
          </a:ln>
          <a:effectLst>
            <a:outerShdw blurRad="3810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p>
        </p:txBody>
      </p:sp>
      <p:sp useBgFill="1">
        <p:nvSpPr>
          <p:cNvPr id="14" name="Freeform: Shape 13">
            <a:extLst>
              <a:ext uri="{FF2B5EF4-FFF2-40B4-BE49-F238E27FC236}">
                <a16:creationId xmlns:a16="http://schemas.microsoft.com/office/drawing/2014/main" id="{D7F382E4-1037-4D7B-A7E6-C828973F8F8C}"/>
              </a:ext>
            </a:extLst>
          </p:cNvPr>
          <p:cNvSpPr/>
          <p:nvPr/>
        </p:nvSpPr>
        <p:spPr>
          <a:xfrm>
            <a:off x="0" y="-84767"/>
            <a:ext cx="5620821" cy="7027533"/>
          </a:xfrm>
          <a:custGeom>
            <a:avLst/>
            <a:gdLst>
              <a:gd name="connsiteX0" fmla="*/ 0 w 6964087"/>
              <a:gd name="connsiteY0" fmla="*/ 0 h 6858000"/>
              <a:gd name="connsiteX1" fmla="*/ 6964087 w 6964087"/>
              <a:gd name="connsiteY1" fmla="*/ 0 h 6858000"/>
              <a:gd name="connsiteX2" fmla="*/ 3913323 w 6964087"/>
              <a:gd name="connsiteY2" fmla="*/ 6858000 h 6858000"/>
              <a:gd name="connsiteX3" fmla="*/ 0 w 69640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64087" h="6858000">
                <a:moveTo>
                  <a:pt x="0" y="0"/>
                </a:moveTo>
                <a:lnTo>
                  <a:pt x="6964087" y="0"/>
                </a:lnTo>
                <a:lnTo>
                  <a:pt x="3913323" y="6858000"/>
                </a:lnTo>
                <a:lnTo>
                  <a:pt x="0" y="6858000"/>
                </a:lnTo>
                <a:close/>
              </a:path>
            </a:pathLst>
          </a:custGeom>
          <a:ln>
            <a:noFill/>
          </a:ln>
          <a:effectLst>
            <a:outerShdw blurRad="3810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p>
        </p:txBody>
      </p:sp>
      <p:sp>
        <p:nvSpPr>
          <p:cNvPr id="9" name="TextBox 8">
            <a:extLst>
              <a:ext uri="{FF2B5EF4-FFF2-40B4-BE49-F238E27FC236}">
                <a16:creationId xmlns:a16="http://schemas.microsoft.com/office/drawing/2014/main" id="{679FB37E-7B4F-42BB-901B-9E8CE0125709}"/>
              </a:ext>
            </a:extLst>
          </p:cNvPr>
          <p:cNvSpPr txBox="1"/>
          <p:nvPr/>
        </p:nvSpPr>
        <p:spPr>
          <a:xfrm>
            <a:off x="6480155" y="4919324"/>
            <a:ext cx="2965686" cy="830997"/>
          </a:xfrm>
          <a:prstGeom prst="rect">
            <a:avLst/>
          </a:prstGeom>
          <a:solidFill>
            <a:srgbClr val="4B85AA"/>
          </a:solidFill>
        </p:spPr>
        <p:txBody>
          <a:bodyPr wrap="square" rtlCol="0">
            <a:spAutoFit/>
          </a:bodyPr>
          <a:lstStyle/>
          <a:p>
            <a:pPr marL="342900" indent="-342900">
              <a:buFont typeface="Arial" panose="020B0604020202020204" pitchFamily="34" charset="0"/>
              <a:buChar char="•"/>
            </a:pPr>
            <a:r>
              <a:rPr lang="en-US" sz="2400" b="1" dirty="0">
                <a:solidFill>
                  <a:schemeClr val="bg1"/>
                </a:solidFill>
                <a:latin typeface="Copperplate Gothic Bold" panose="020E0705020206020404" pitchFamily="34" charset="0"/>
              </a:rPr>
              <a:t>SUDHANSHU  </a:t>
            </a:r>
          </a:p>
          <a:p>
            <a:pPr marL="342900" indent="-342900">
              <a:buFont typeface="Arial" panose="020B0604020202020204" pitchFamily="34" charset="0"/>
              <a:buChar char="•"/>
            </a:pPr>
            <a:r>
              <a:rPr lang="en-US" sz="2400" b="1" dirty="0">
                <a:solidFill>
                  <a:schemeClr val="bg1"/>
                </a:solidFill>
                <a:latin typeface="Copperplate Gothic Bold" panose="020E0705020206020404" pitchFamily="34" charset="0"/>
              </a:rPr>
              <a:t>SARTHAK</a:t>
            </a:r>
          </a:p>
        </p:txBody>
      </p:sp>
      <p:sp>
        <p:nvSpPr>
          <p:cNvPr id="8" name="TextBox 7">
            <a:extLst>
              <a:ext uri="{FF2B5EF4-FFF2-40B4-BE49-F238E27FC236}">
                <a16:creationId xmlns:a16="http://schemas.microsoft.com/office/drawing/2014/main" id="{333B52FA-3B6D-45CD-B9DE-EC926C77F058}"/>
              </a:ext>
            </a:extLst>
          </p:cNvPr>
          <p:cNvSpPr txBox="1"/>
          <p:nvPr/>
        </p:nvSpPr>
        <p:spPr>
          <a:xfrm>
            <a:off x="5677728" y="4437159"/>
            <a:ext cx="3318268" cy="584775"/>
          </a:xfrm>
          <a:prstGeom prst="rect">
            <a:avLst/>
          </a:prstGeom>
          <a:noFill/>
        </p:spPr>
        <p:txBody>
          <a:bodyPr wrap="square" rtlCol="0">
            <a:spAutoFit/>
          </a:bodyPr>
          <a:lstStyle/>
          <a:p>
            <a:r>
              <a:rPr lang="en-IN" sz="2400" b="1" dirty="0">
                <a:solidFill>
                  <a:schemeClr val="bg1"/>
                </a:solidFill>
                <a:latin typeface="Copperplate Gothic Bold" panose="020E0705020206020404" pitchFamily="34" charset="0"/>
              </a:rPr>
              <a:t>PRESENTED</a:t>
            </a:r>
            <a:r>
              <a:rPr lang="en-IN" sz="3200" b="1" dirty="0">
                <a:solidFill>
                  <a:schemeClr val="bg1"/>
                </a:solidFill>
                <a:latin typeface="Tw Cen MT" panose="020B0602020104020603" pitchFamily="34" charset="0"/>
              </a:rPr>
              <a:t> </a:t>
            </a:r>
            <a:r>
              <a:rPr lang="en-IN" sz="2400" b="1" dirty="0">
                <a:solidFill>
                  <a:schemeClr val="bg1"/>
                </a:solidFill>
                <a:latin typeface="Copperplate Gothic Bold" panose="020E0705020206020404" pitchFamily="34" charset="0"/>
              </a:rPr>
              <a:t>BY~</a:t>
            </a:r>
          </a:p>
        </p:txBody>
      </p:sp>
      <p:sp useBgFill="1">
        <p:nvSpPr>
          <p:cNvPr id="18" name="Freeform: Shape 17">
            <a:extLst>
              <a:ext uri="{FF2B5EF4-FFF2-40B4-BE49-F238E27FC236}">
                <a16:creationId xmlns:a16="http://schemas.microsoft.com/office/drawing/2014/main" id="{1F1A408E-4059-4203-BE8C-56984C0250AD}"/>
              </a:ext>
            </a:extLst>
          </p:cNvPr>
          <p:cNvSpPr/>
          <p:nvPr/>
        </p:nvSpPr>
        <p:spPr>
          <a:xfrm>
            <a:off x="6152909" y="-57585"/>
            <a:ext cx="6066713" cy="6915554"/>
          </a:xfrm>
          <a:custGeom>
            <a:avLst/>
            <a:gdLst>
              <a:gd name="connsiteX0" fmla="*/ 2460506 w 5566988"/>
              <a:gd name="connsiteY0" fmla="*/ 0 h 6858000"/>
              <a:gd name="connsiteX1" fmla="*/ 5566988 w 5566988"/>
              <a:gd name="connsiteY1" fmla="*/ 0 h 6858000"/>
              <a:gd name="connsiteX2" fmla="*/ 5566988 w 5566988"/>
              <a:gd name="connsiteY2" fmla="*/ 6858000 h 6858000"/>
              <a:gd name="connsiteX3" fmla="*/ 0 w 55669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66988" h="6858000">
                <a:moveTo>
                  <a:pt x="2460506" y="0"/>
                </a:moveTo>
                <a:lnTo>
                  <a:pt x="5566988" y="0"/>
                </a:lnTo>
                <a:lnTo>
                  <a:pt x="5566988" y="6858000"/>
                </a:lnTo>
                <a:lnTo>
                  <a:pt x="0" y="6858000"/>
                </a:lnTo>
                <a:close/>
              </a:path>
            </a:pathLst>
          </a:custGeom>
          <a:ln>
            <a:noFill/>
          </a:ln>
          <a:effectLst>
            <a:outerShdw blurRad="3810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p>
        </p:txBody>
      </p:sp>
      <p:sp useBgFill="1">
        <p:nvSpPr>
          <p:cNvPr id="20" name="Freeform: Shape 19">
            <a:extLst>
              <a:ext uri="{FF2B5EF4-FFF2-40B4-BE49-F238E27FC236}">
                <a16:creationId xmlns:a16="http://schemas.microsoft.com/office/drawing/2014/main" id="{C47AADEA-3019-4FDF-B559-3614BC3511D5}"/>
              </a:ext>
            </a:extLst>
          </p:cNvPr>
          <p:cNvSpPr/>
          <p:nvPr/>
        </p:nvSpPr>
        <p:spPr>
          <a:xfrm>
            <a:off x="6688614" y="-47636"/>
            <a:ext cx="5616857" cy="6914512"/>
          </a:xfrm>
          <a:custGeom>
            <a:avLst/>
            <a:gdLst>
              <a:gd name="connsiteX0" fmla="*/ 2971076 w 6334022"/>
              <a:gd name="connsiteY0" fmla="*/ 0 h 6858001"/>
              <a:gd name="connsiteX1" fmla="*/ 6174078 w 6334022"/>
              <a:gd name="connsiteY1" fmla="*/ 0 h 6858001"/>
              <a:gd name="connsiteX2" fmla="*/ 6334022 w 6334022"/>
              <a:gd name="connsiteY2" fmla="*/ 69292 h 6858001"/>
              <a:gd name="connsiteX3" fmla="*/ 6334022 w 6334022"/>
              <a:gd name="connsiteY3" fmla="*/ 6858001 h 6858001"/>
              <a:gd name="connsiteX4" fmla="*/ 0 w 6334022"/>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022" h="6858001">
                <a:moveTo>
                  <a:pt x="2971076" y="0"/>
                </a:moveTo>
                <a:lnTo>
                  <a:pt x="6174078" y="0"/>
                </a:lnTo>
                <a:lnTo>
                  <a:pt x="6334022" y="69292"/>
                </a:lnTo>
                <a:lnTo>
                  <a:pt x="6334022" y="6858001"/>
                </a:lnTo>
                <a:lnTo>
                  <a:pt x="0" y="6858001"/>
                </a:lnTo>
                <a:close/>
              </a:path>
            </a:pathLst>
          </a:custGeom>
          <a:ln>
            <a:noFill/>
          </a:ln>
          <a:effectLst>
            <a:outerShdw blurRad="3810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p>
        </p:txBody>
      </p:sp>
    </p:spTree>
    <p:extLst>
      <p:ext uri="{BB962C8B-B14F-4D97-AF65-F5344CB8AC3E}">
        <p14:creationId xmlns:p14="http://schemas.microsoft.com/office/powerpoint/2010/main" val="2871805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5000" decel="25000" autoRev="1" fill="hold" grpId="0" nodeType="withEffect">
                                  <p:stCondLst>
                                    <p:cond delay="0"/>
                                  </p:stCondLst>
                                  <p:childTnLst>
                                    <p:animMotion origin="layout" path="M 1.25E-6 0 L -0.25 0 " pathEditMode="relative" rAng="0" ptsTypes="AA">
                                      <p:cBhvr>
                                        <p:cTn id="6" dur="4000" fill="hold"/>
                                        <p:tgtEl>
                                          <p:spTgt spid="14"/>
                                        </p:tgtEl>
                                        <p:attrNameLst>
                                          <p:attrName>ppt_x</p:attrName>
                                          <p:attrName>ppt_y</p:attrName>
                                        </p:attrNameLst>
                                      </p:cBhvr>
                                      <p:rCtr x="-12500" y="0"/>
                                    </p:animMotion>
                                  </p:childTnLst>
                                </p:cTn>
                              </p:par>
                              <p:par>
                                <p:cTn id="7" presetID="35" presetClass="path" presetSubtype="0" repeatCount="indefinite" accel="25000" decel="25000" autoRev="1" fill="hold" grpId="0" nodeType="withEffect">
                                  <p:stCondLst>
                                    <p:cond delay="0"/>
                                  </p:stCondLst>
                                  <p:childTnLst>
                                    <p:animMotion origin="layout" path="M -4.375E-6 -3.33333E-6 L -0.25 -3.33333E-6 " pathEditMode="relative" rAng="0" ptsTypes="AA">
                                      <p:cBhvr>
                                        <p:cTn id="8" dur="4000" fill="hold"/>
                                        <p:tgtEl>
                                          <p:spTgt spid="16"/>
                                        </p:tgtEl>
                                        <p:attrNameLst>
                                          <p:attrName>ppt_x</p:attrName>
                                          <p:attrName>ppt_y</p:attrName>
                                        </p:attrNameLst>
                                      </p:cBhvr>
                                      <p:rCtr x="-12500" y="0"/>
                                    </p:animMotion>
                                  </p:childTnLst>
                                </p:cTn>
                              </p:par>
                              <p:par>
                                <p:cTn id="9" presetID="6" presetClass="emph" presetSubtype="0" repeatCount="indefinite" accel="25000" decel="25000" autoRev="1" fill="hold" grpId="1" nodeType="withEffect">
                                  <p:stCondLst>
                                    <p:cond delay="0"/>
                                  </p:stCondLst>
                                  <p:childTnLst>
                                    <p:animScale>
                                      <p:cBhvr>
                                        <p:cTn id="10" dur="4000" fill="hold"/>
                                        <p:tgtEl>
                                          <p:spTgt spid="16"/>
                                        </p:tgtEl>
                                      </p:cBhvr>
                                      <p:by x="100000" y="150000"/>
                                    </p:animScale>
                                  </p:childTnLst>
                                </p:cTn>
                              </p:par>
                              <p:par>
                                <p:cTn id="11" presetID="63" presetClass="path" presetSubtype="0" repeatCount="indefinite" accel="50000" decel="50000" autoRev="1" fill="hold" grpId="0" nodeType="withEffect">
                                  <p:stCondLst>
                                    <p:cond delay="0"/>
                                  </p:stCondLst>
                                  <p:childTnLst>
                                    <p:animMotion origin="layout" path="M 3.75E-6 -3.33333E-6 L 0.25 -3.33333E-6 " pathEditMode="relative" rAng="0" ptsTypes="AA">
                                      <p:cBhvr>
                                        <p:cTn id="12" dur="4000" fill="hold"/>
                                        <p:tgtEl>
                                          <p:spTgt spid="20"/>
                                        </p:tgtEl>
                                        <p:attrNameLst>
                                          <p:attrName>ppt_x</p:attrName>
                                          <p:attrName>ppt_y</p:attrName>
                                        </p:attrNameLst>
                                      </p:cBhvr>
                                      <p:rCtr x="12500" y="0"/>
                                    </p:animMotion>
                                  </p:childTnLst>
                                </p:cTn>
                              </p:par>
                              <p:par>
                                <p:cTn id="13" presetID="6" presetClass="emph" presetSubtype="0" repeatCount="indefinite" accel="25000" decel="25000" autoRev="1" fill="hold" grpId="1" nodeType="withEffect">
                                  <p:stCondLst>
                                    <p:cond delay="0"/>
                                  </p:stCondLst>
                                  <p:childTnLst>
                                    <p:animScale>
                                      <p:cBhvr>
                                        <p:cTn id="14" dur="4000" fill="hold"/>
                                        <p:tgtEl>
                                          <p:spTgt spid="20"/>
                                        </p:tgtEl>
                                      </p:cBhvr>
                                      <p:by x="150000" y="150000"/>
                                    </p:animScale>
                                  </p:childTnLst>
                                </p:cTn>
                              </p:par>
                              <p:par>
                                <p:cTn id="15" presetID="63" presetClass="path" presetSubtype="0" repeatCount="indefinite" accel="50000" decel="50000" autoRev="1" fill="hold" grpId="0" nodeType="withEffect">
                                  <p:stCondLst>
                                    <p:cond delay="0"/>
                                  </p:stCondLst>
                                  <p:childTnLst>
                                    <p:animMotion origin="layout" path="M 4.58333E-6 0.00834 L 0.25 0.00834 " pathEditMode="relative" rAng="0" ptsTypes="AA">
                                      <p:cBhvr>
                                        <p:cTn id="16" dur="4000" fill="hold"/>
                                        <p:tgtEl>
                                          <p:spTgt spid="18"/>
                                        </p:tgtEl>
                                        <p:attrNameLst>
                                          <p:attrName>ppt_x</p:attrName>
                                          <p:attrName>ppt_y</p:attrName>
                                        </p:attrNameLst>
                                      </p:cBhvr>
                                      <p:rCtr x="12500" y="0"/>
                                    </p:animMotion>
                                  </p:childTnLst>
                                </p:cTn>
                              </p:par>
                              <p:par>
                                <p:cTn id="17" presetID="6" presetClass="emph" presetSubtype="0" repeatCount="indefinite" accel="25000" decel="25000" autoRev="1" fill="hold" grpId="1" nodeType="withEffect">
                                  <p:stCondLst>
                                    <p:cond delay="0"/>
                                  </p:stCondLst>
                                  <p:childTnLst>
                                    <p:animScale>
                                      <p:cBhvr>
                                        <p:cTn id="18" dur="4000" fill="hold"/>
                                        <p:tgtEl>
                                          <p:spTgt spid="18"/>
                                        </p:tgtEl>
                                      </p:cBhvr>
                                      <p:by x="100000" y="150000"/>
                                    </p:animScale>
                                  </p:childTnLst>
                                </p:cTn>
                              </p:par>
                              <p:par>
                                <p:cTn id="19" presetID="63" presetClass="path" presetSubtype="0" repeatCount="indefinite" accel="50000" decel="50000" autoRev="1" fill="hold" grpId="0" nodeType="withEffect">
                                  <p:stCondLst>
                                    <p:cond delay="0"/>
                                  </p:stCondLst>
                                  <p:childTnLst>
                                    <p:animMotion origin="layout" path="M 0 0.00834 L 0.25 0.00834 " pathEditMode="relative" rAng="0" ptsTypes="AA">
                                      <p:cBhvr>
                                        <p:cTn id="20" dur="4000" fill="hold"/>
                                        <p:tgtEl>
                                          <p:spTgt spid="21"/>
                                        </p:tgtEl>
                                        <p:attrNameLst>
                                          <p:attrName>ppt_x</p:attrName>
                                          <p:attrName>ppt_y</p:attrName>
                                        </p:attrNameLst>
                                      </p:cBhvr>
                                      <p:rCtr x="12500" y="0"/>
                                    </p:animMotion>
                                  </p:childTnLst>
                                </p:cTn>
                              </p:par>
                              <p:par>
                                <p:cTn id="21" presetID="6" presetClass="emph" presetSubtype="0" repeatCount="indefinite" accel="25000" decel="25000" autoRev="1" fill="hold" grpId="1" nodeType="withEffect">
                                  <p:stCondLst>
                                    <p:cond delay="0"/>
                                  </p:stCondLst>
                                  <p:childTnLst>
                                    <p:animScale>
                                      <p:cBhvr>
                                        <p:cTn id="22" dur="4000" fill="hold"/>
                                        <p:tgtEl>
                                          <p:spTgt spid="21"/>
                                        </p:tgtEl>
                                      </p:cBhvr>
                                      <p:by x="150000" y="150000"/>
                                    </p:animScale>
                                  </p:childTnLst>
                                </p:cTn>
                              </p:par>
                              <p:par>
                                <p:cTn id="23" presetID="10" presetClass="entr" presetSubtype="0" fill="hold" grpId="0" nodeType="withEffect">
                                  <p:stCondLst>
                                    <p:cond delay="25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250"/>
                                        <p:tgtEl>
                                          <p:spTgt spid="26"/>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250"/>
                                        <p:tgtEl>
                                          <p:spTgt spid="8"/>
                                        </p:tgtEl>
                                      </p:cBhvr>
                                    </p:animEffect>
                                  </p:childTnLst>
                                </p:cTn>
                              </p:par>
                              <p:par>
                                <p:cTn id="29" presetID="10" presetClass="entr" presetSubtype="0" fill="hold" grpId="0" nodeType="withEffect">
                                  <p:stCondLst>
                                    <p:cond delay="1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6" grpId="0"/>
      <p:bldP spid="16" grpId="0" animBg="1"/>
      <p:bldP spid="16" grpId="1" animBg="1"/>
      <p:bldP spid="14" grpId="0" animBg="1"/>
      <p:bldP spid="9" grpId="0" animBg="1"/>
      <p:bldP spid="8" grpId="0"/>
      <p:bldP spid="18" grpId="0" animBg="1"/>
      <p:bldP spid="18" grpId="1" animBg="1"/>
      <p:bldP spid="20" grpId="0" animBg="1"/>
      <p:bldP spid="20"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3"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9492EDCD-5BD2-42AF-AF9B-37AAAE4CB758}"/>
              </a:ext>
            </a:extLst>
          </p:cNvPr>
          <p:cNvPicPr>
            <a:picLocks noChangeAspect="1"/>
          </p:cNvPicPr>
          <p:nvPr/>
        </p:nvPicPr>
        <p:blipFill rotWithShape="1">
          <a:blip r:embed="rId3">
            <a:extLst>
              <a:ext uri="{28A0092B-C50C-407E-A947-70E740481C1C}">
                <a14:useLocalDpi xmlns:a14="http://schemas.microsoft.com/office/drawing/2010/main" val="0"/>
              </a:ext>
            </a:extLst>
          </a:blip>
          <a:srcRect l="-72" t="9071" r="188"/>
          <a:stretch/>
        </p:blipFill>
        <p:spPr>
          <a:xfrm>
            <a:off x="387658" y="1322773"/>
            <a:ext cx="11416683" cy="5339917"/>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98E2D2E8-636A-4281-B665-050B425E129F}"/>
              </a:ext>
            </a:extLst>
          </p:cNvPr>
          <p:cNvSpPr txBox="1"/>
          <p:nvPr/>
        </p:nvSpPr>
        <p:spPr>
          <a:xfrm>
            <a:off x="4678531" y="242820"/>
            <a:ext cx="3444536" cy="369332"/>
          </a:xfrm>
          <a:prstGeom prst="rect">
            <a:avLst/>
          </a:prstGeom>
          <a:noFill/>
        </p:spPr>
        <p:txBody>
          <a:bodyPr wrap="square" rtlCol="0">
            <a:spAutoFit/>
          </a:bodyPr>
          <a:lstStyle/>
          <a:p>
            <a:r>
              <a:rPr lang="en-IN" b="1" u="sng" dirty="0"/>
              <a:t>Machine learning approach</a:t>
            </a:r>
          </a:p>
        </p:txBody>
      </p:sp>
    </p:spTree>
    <p:extLst>
      <p:ext uri="{BB962C8B-B14F-4D97-AF65-F5344CB8AC3E}">
        <p14:creationId xmlns:p14="http://schemas.microsoft.com/office/powerpoint/2010/main" val="94528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9EBE7A-F345-48F0-AE67-138B4C3F6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9DD2AC8-EC80-457F-99D8-1FAFC5D04197}"/>
              </a:ext>
            </a:extLst>
          </p:cNvPr>
          <p:cNvSpPr/>
          <p:nvPr/>
        </p:nvSpPr>
        <p:spPr>
          <a:xfrm>
            <a:off x="701040" y="2606040"/>
            <a:ext cx="4267200" cy="2179320"/>
          </a:xfrm>
          <a:prstGeom prst="rect">
            <a:avLst/>
          </a:prstGeom>
          <a:solidFill>
            <a:srgbClr val="4B85AA"/>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FDD8AF1-1FF4-4DCE-8C62-6D719AC030B2}"/>
              </a:ext>
            </a:extLst>
          </p:cNvPr>
          <p:cNvSpPr txBox="1"/>
          <p:nvPr/>
        </p:nvSpPr>
        <p:spPr>
          <a:xfrm>
            <a:off x="220980" y="1010633"/>
            <a:ext cx="5013960" cy="584775"/>
          </a:xfrm>
          <a:prstGeom prst="rect">
            <a:avLst/>
          </a:prstGeom>
          <a:noFill/>
        </p:spPr>
        <p:txBody>
          <a:bodyPr wrap="square" rtlCol="0" anchor="ctr">
            <a:spAutoFit/>
          </a:bodyPr>
          <a:lstStyle/>
          <a:p>
            <a:pPr algn="ctr"/>
            <a:r>
              <a:rPr lang="en-IN" sz="3200" u="sng" dirty="0">
                <a:solidFill>
                  <a:schemeClr val="bg1">
                    <a:lumMod val="95000"/>
                  </a:schemeClr>
                </a:solidFill>
                <a:latin typeface="Algerian" panose="04020705040A02060702" pitchFamily="82" charset="0"/>
              </a:rPr>
              <a:t>DATA SET</a:t>
            </a:r>
          </a:p>
        </p:txBody>
      </p:sp>
      <p:pic>
        <p:nvPicPr>
          <p:cNvPr id="19" name="Picture 18">
            <a:extLst>
              <a:ext uri="{FF2B5EF4-FFF2-40B4-BE49-F238E27FC236}">
                <a16:creationId xmlns:a16="http://schemas.microsoft.com/office/drawing/2014/main" id="{0E818957-AD75-4C2E-A354-026DE10ACC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234940" y="289872"/>
            <a:ext cx="3501390" cy="2575560"/>
          </a:xfrm>
          <a:prstGeom prst="rect">
            <a:avLst/>
          </a:prstGeom>
        </p:spPr>
      </p:pic>
      <p:pic>
        <p:nvPicPr>
          <p:cNvPr id="21" name="Picture 20">
            <a:extLst>
              <a:ext uri="{FF2B5EF4-FFF2-40B4-BE49-F238E27FC236}">
                <a16:creationId xmlns:a16="http://schemas.microsoft.com/office/drawing/2014/main" id="{DDE6E04F-E2A2-4F28-B29D-5CC4C44CE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030" y="307628"/>
            <a:ext cx="2619375" cy="1743075"/>
          </a:xfrm>
          <a:prstGeom prst="rect">
            <a:avLst/>
          </a:prstGeom>
        </p:spPr>
      </p:pic>
      <p:pic>
        <p:nvPicPr>
          <p:cNvPr id="23" name="Picture 22">
            <a:extLst>
              <a:ext uri="{FF2B5EF4-FFF2-40B4-BE49-F238E27FC236}">
                <a16:creationId xmlns:a16="http://schemas.microsoft.com/office/drawing/2014/main" id="{1A218B9D-F0ED-4472-8D96-258BED05E572}"/>
              </a:ext>
            </a:extLst>
          </p:cNvPr>
          <p:cNvPicPr>
            <a:picLocks noChangeAspect="1"/>
          </p:cNvPicPr>
          <p:nvPr/>
        </p:nvPicPr>
        <p:blipFill rotWithShape="1">
          <a:blip r:embed="rId6">
            <a:extLst>
              <a:ext uri="{28A0092B-C50C-407E-A947-70E740481C1C}">
                <a14:useLocalDpi xmlns:a14="http://schemas.microsoft.com/office/drawing/2010/main" val="0"/>
              </a:ext>
            </a:extLst>
          </a:blip>
          <a:srcRect l="8581" t="26362" r="5678"/>
          <a:stretch/>
        </p:blipFill>
        <p:spPr>
          <a:xfrm>
            <a:off x="9343549" y="2265968"/>
            <a:ext cx="2061210" cy="1429732"/>
          </a:xfrm>
          <a:prstGeom prst="rect">
            <a:avLst/>
          </a:prstGeom>
        </p:spPr>
      </p:pic>
      <p:pic>
        <p:nvPicPr>
          <p:cNvPr id="25" name="Picture 24">
            <a:extLst>
              <a:ext uri="{FF2B5EF4-FFF2-40B4-BE49-F238E27FC236}">
                <a16:creationId xmlns:a16="http://schemas.microsoft.com/office/drawing/2014/main" id="{CD127B03-932D-4DD6-AEFD-3CB68A2F754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253538" y="3953858"/>
            <a:ext cx="2047875" cy="2228850"/>
          </a:xfrm>
          <a:prstGeom prst="rect">
            <a:avLst/>
          </a:prstGeom>
        </p:spPr>
      </p:pic>
      <p:pic>
        <p:nvPicPr>
          <p:cNvPr id="27" name="Picture 26">
            <a:extLst>
              <a:ext uri="{FF2B5EF4-FFF2-40B4-BE49-F238E27FC236}">
                <a16:creationId xmlns:a16="http://schemas.microsoft.com/office/drawing/2014/main" id="{4B796849-668A-46A4-A1DA-F53A3D0CBA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4273" y="3043454"/>
            <a:ext cx="1570672" cy="1700732"/>
          </a:xfrm>
          <a:prstGeom prst="rect">
            <a:avLst/>
          </a:prstGeom>
        </p:spPr>
      </p:pic>
      <p:pic>
        <p:nvPicPr>
          <p:cNvPr id="6" name="Picture 5">
            <a:extLst>
              <a:ext uri="{FF2B5EF4-FFF2-40B4-BE49-F238E27FC236}">
                <a16:creationId xmlns:a16="http://schemas.microsoft.com/office/drawing/2014/main" id="{FDC03621-ECF5-467B-866C-7B2BAD5A34A3}"/>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216366" y="3015124"/>
            <a:ext cx="2129314" cy="1757393"/>
          </a:xfrm>
          <a:prstGeom prst="rect">
            <a:avLst/>
          </a:prstGeom>
        </p:spPr>
      </p:pic>
      <p:pic>
        <p:nvPicPr>
          <p:cNvPr id="8" name="Picture 7">
            <a:extLst>
              <a:ext uri="{FF2B5EF4-FFF2-40B4-BE49-F238E27FC236}">
                <a16:creationId xmlns:a16="http://schemas.microsoft.com/office/drawing/2014/main" id="{C26FAA81-B31E-4A08-A9D4-EF916BBEA1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4459" y="4849639"/>
            <a:ext cx="3251871" cy="1700733"/>
          </a:xfrm>
          <a:prstGeom prst="rect">
            <a:avLst/>
          </a:prstGeom>
        </p:spPr>
      </p:pic>
      <p:sp>
        <p:nvSpPr>
          <p:cNvPr id="2" name="TextBox 1">
            <a:extLst>
              <a:ext uri="{FF2B5EF4-FFF2-40B4-BE49-F238E27FC236}">
                <a16:creationId xmlns:a16="http://schemas.microsoft.com/office/drawing/2014/main" id="{4C5F39F3-DB3B-457D-86C3-AA20E17B70F7}"/>
              </a:ext>
            </a:extLst>
          </p:cNvPr>
          <p:cNvSpPr txBox="1"/>
          <p:nvPr/>
        </p:nvSpPr>
        <p:spPr>
          <a:xfrm>
            <a:off x="5646198" y="2978458"/>
            <a:ext cx="914400" cy="914400"/>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AC62AC37-EBEC-46A8-AE4F-522C3B036BFB}"/>
              </a:ext>
            </a:extLst>
          </p:cNvPr>
          <p:cNvSpPr txBox="1"/>
          <p:nvPr/>
        </p:nvSpPr>
        <p:spPr>
          <a:xfrm>
            <a:off x="900191" y="2863845"/>
            <a:ext cx="3977196" cy="1569660"/>
          </a:xfrm>
          <a:prstGeom prst="rect">
            <a:avLst/>
          </a:prstGeom>
          <a:noFill/>
        </p:spPr>
        <p:txBody>
          <a:bodyPr wrap="square" rtlCol="0">
            <a:spAutoFit/>
          </a:bodyPr>
          <a:lstStyle/>
          <a:p>
            <a:r>
              <a:rPr lang="en-US" sz="2400" dirty="0">
                <a:solidFill>
                  <a:schemeClr val="bg1"/>
                </a:solidFill>
              </a:rPr>
              <a:t>These are the inputs data set which is used to train our model based on object detection.</a:t>
            </a:r>
            <a:endParaRPr lang="en-IN" sz="2400" dirty="0">
              <a:solidFill>
                <a:schemeClr val="bg1"/>
              </a:solidFill>
            </a:endParaRPr>
          </a:p>
        </p:txBody>
      </p:sp>
    </p:spTree>
    <p:extLst>
      <p:ext uri="{BB962C8B-B14F-4D97-AF65-F5344CB8AC3E}">
        <p14:creationId xmlns:p14="http://schemas.microsoft.com/office/powerpoint/2010/main" val="4224233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 name="Straight Connector 5">
            <a:extLst>
              <a:ext uri="{FF2B5EF4-FFF2-40B4-BE49-F238E27FC236}">
                <a16:creationId xmlns:a16="http://schemas.microsoft.com/office/drawing/2014/main" id="{9ACF1C88-12D5-4CEE-AA3F-29EAF1ACB20F}"/>
              </a:ext>
            </a:extLst>
          </p:cNvPr>
          <p:cNvCxnSpPr/>
          <p:nvPr/>
        </p:nvCxnSpPr>
        <p:spPr>
          <a:xfrm>
            <a:off x="6063378" y="3968686"/>
            <a:ext cx="225287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D20E2C-3B2B-4E04-A94D-B26DBD5785A1}"/>
              </a:ext>
            </a:extLst>
          </p:cNvPr>
          <p:cNvCxnSpPr/>
          <p:nvPr/>
        </p:nvCxnSpPr>
        <p:spPr>
          <a:xfrm>
            <a:off x="8301305" y="3968686"/>
            <a:ext cx="225287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5A633E-3641-40DB-B37E-18EBAEE2C514}"/>
              </a:ext>
            </a:extLst>
          </p:cNvPr>
          <p:cNvCxnSpPr/>
          <p:nvPr/>
        </p:nvCxnSpPr>
        <p:spPr>
          <a:xfrm>
            <a:off x="3799629" y="3968686"/>
            <a:ext cx="225287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34337F-C1B2-460C-9BB4-15323DC3F51A}"/>
              </a:ext>
            </a:extLst>
          </p:cNvPr>
          <p:cNvCxnSpPr/>
          <p:nvPr/>
        </p:nvCxnSpPr>
        <p:spPr>
          <a:xfrm>
            <a:off x="1546196" y="3968686"/>
            <a:ext cx="225287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165CFFBD-0EF6-4A58-9F73-964FFDC96A34}"/>
              </a:ext>
            </a:extLst>
          </p:cNvPr>
          <p:cNvSpPr/>
          <p:nvPr/>
        </p:nvSpPr>
        <p:spPr>
          <a:xfrm>
            <a:off x="1038887" y="3509105"/>
            <a:ext cx="919162" cy="919162"/>
          </a:xfrm>
          <a:prstGeom prst="arc">
            <a:avLst>
              <a:gd name="adj1" fmla="val 5420354"/>
              <a:gd name="adj2" fmla="val 10853341"/>
            </a:avLst>
          </a:prstGeom>
          <a:solidFill>
            <a:srgbClr val="5894B8"/>
          </a:solidFill>
          <a:ln w="19050">
            <a:solidFill>
              <a:srgbClr val="5894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6D9692D7-431E-477E-8E84-FEB0BC93CBBF}"/>
              </a:ext>
            </a:extLst>
          </p:cNvPr>
          <p:cNvSpPr/>
          <p:nvPr/>
        </p:nvSpPr>
        <p:spPr>
          <a:xfrm>
            <a:off x="1403218" y="3873436"/>
            <a:ext cx="190500" cy="190500"/>
          </a:xfrm>
          <a:prstGeom prst="ellipse">
            <a:avLst/>
          </a:prstGeom>
          <a:solidFill>
            <a:srgbClr val="4B85AA"/>
          </a:solidFill>
          <a:ln>
            <a:solidFill>
              <a:srgbClr val="5894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8B165C3F-9031-4A6C-9A45-7F4C80BBF698}"/>
              </a:ext>
            </a:extLst>
          </p:cNvPr>
          <p:cNvSpPr/>
          <p:nvPr/>
        </p:nvSpPr>
        <p:spPr>
          <a:xfrm>
            <a:off x="1284155" y="3754373"/>
            <a:ext cx="428626" cy="428626"/>
          </a:xfrm>
          <a:prstGeom prst="donut">
            <a:avLst>
              <a:gd name="adj" fmla="val 5281"/>
            </a:avLst>
          </a:prstGeom>
          <a:solidFill>
            <a:srgbClr val="4B85AA"/>
          </a:solidFill>
          <a:ln>
            <a:solidFill>
              <a:srgbClr val="5894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le: Hollow 15">
            <a:extLst>
              <a:ext uri="{FF2B5EF4-FFF2-40B4-BE49-F238E27FC236}">
                <a16:creationId xmlns:a16="http://schemas.microsoft.com/office/drawing/2014/main" id="{4ADF020A-8135-4120-9614-93090C7DEB34}"/>
              </a:ext>
            </a:extLst>
          </p:cNvPr>
          <p:cNvSpPr/>
          <p:nvPr/>
        </p:nvSpPr>
        <p:spPr>
          <a:xfrm>
            <a:off x="1151283" y="3621501"/>
            <a:ext cx="694370" cy="694370"/>
          </a:xfrm>
          <a:prstGeom prst="donut">
            <a:avLst>
              <a:gd name="adj" fmla="val 2879"/>
            </a:avLst>
          </a:prstGeom>
          <a:solidFill>
            <a:srgbClr val="4B85AA"/>
          </a:solidFill>
          <a:ln>
            <a:solidFill>
              <a:srgbClr val="5894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F0089E2C-33F2-4DBD-98BB-8C35D5E19C31}"/>
              </a:ext>
            </a:extLst>
          </p:cNvPr>
          <p:cNvCxnSpPr>
            <a:cxnSpLocks/>
          </p:cNvCxnSpPr>
          <p:nvPr/>
        </p:nvCxnSpPr>
        <p:spPr>
          <a:xfrm flipV="1">
            <a:off x="1498469" y="4315872"/>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30589E3-D72D-490E-B838-69DD21043066}"/>
              </a:ext>
            </a:extLst>
          </p:cNvPr>
          <p:cNvSpPr/>
          <p:nvPr/>
        </p:nvSpPr>
        <p:spPr>
          <a:xfrm>
            <a:off x="1436348" y="5324126"/>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19926EA-1F56-412C-919D-50E96180B84B}"/>
              </a:ext>
            </a:extLst>
          </p:cNvPr>
          <p:cNvSpPr txBox="1"/>
          <p:nvPr/>
        </p:nvSpPr>
        <p:spPr>
          <a:xfrm>
            <a:off x="740775" y="2935197"/>
            <a:ext cx="1515386" cy="646331"/>
          </a:xfrm>
          <a:prstGeom prst="rect">
            <a:avLst/>
          </a:prstGeom>
          <a:noFill/>
        </p:spPr>
        <p:txBody>
          <a:bodyPr wrap="square" rtlCol="0">
            <a:spAutoFit/>
          </a:bodyPr>
          <a:lstStyle/>
          <a:p>
            <a:pPr algn="ctr"/>
            <a:r>
              <a:rPr lang="en-US" sz="3600" u="sng" dirty="0">
                <a:solidFill>
                  <a:srgbClr val="03A1A4"/>
                </a:solidFill>
                <a:latin typeface="Century Gothic" panose="020B0502020202020204" pitchFamily="34" charset="0"/>
              </a:rPr>
              <a:t>1</a:t>
            </a:r>
          </a:p>
        </p:txBody>
      </p:sp>
      <p:sp>
        <p:nvSpPr>
          <p:cNvPr id="20" name="TextBox 19">
            <a:extLst>
              <a:ext uri="{FF2B5EF4-FFF2-40B4-BE49-F238E27FC236}">
                <a16:creationId xmlns:a16="http://schemas.microsoft.com/office/drawing/2014/main" id="{A3505F46-1B70-4448-8DBD-763D7AA8C941}"/>
              </a:ext>
            </a:extLst>
          </p:cNvPr>
          <p:cNvSpPr txBox="1"/>
          <p:nvPr/>
        </p:nvSpPr>
        <p:spPr>
          <a:xfrm>
            <a:off x="436196" y="5576352"/>
            <a:ext cx="3201043" cy="646331"/>
          </a:xfrm>
          <a:prstGeom prst="rect">
            <a:avLst/>
          </a:prstGeom>
          <a:noFill/>
        </p:spPr>
        <p:txBody>
          <a:bodyPr wrap="square" rtlCol="0">
            <a:spAutoFit/>
          </a:bodyPr>
          <a:lstStyle/>
          <a:p>
            <a:r>
              <a:rPr lang="en-IN" b="1" dirty="0"/>
              <a:t>Dataset Collection</a:t>
            </a:r>
          </a:p>
          <a:p>
            <a:r>
              <a:rPr lang="en-IN" b="1" dirty="0"/>
              <a:t> </a:t>
            </a:r>
            <a:endParaRPr lang="en-US" sz="1400" dirty="0">
              <a:solidFill>
                <a:schemeClr val="bg2">
                  <a:lumMod val="50000"/>
                </a:schemeClr>
              </a:solidFill>
              <a:latin typeface="Century Gothic" panose="020B0502020202020204" pitchFamily="34" charset="0"/>
            </a:endParaRPr>
          </a:p>
        </p:txBody>
      </p:sp>
      <p:sp>
        <p:nvSpPr>
          <p:cNvPr id="21" name="Arc 20">
            <a:extLst>
              <a:ext uri="{FF2B5EF4-FFF2-40B4-BE49-F238E27FC236}">
                <a16:creationId xmlns:a16="http://schemas.microsoft.com/office/drawing/2014/main" id="{DB027AB0-C991-44C7-9FB2-963BA863AB30}"/>
              </a:ext>
            </a:extLst>
          </p:cNvPr>
          <p:cNvSpPr/>
          <p:nvPr/>
        </p:nvSpPr>
        <p:spPr>
          <a:xfrm rot="5400000">
            <a:off x="3277365" y="3509105"/>
            <a:ext cx="919162" cy="919162"/>
          </a:xfrm>
          <a:prstGeom prst="arc">
            <a:avLst>
              <a:gd name="adj1" fmla="val 5420354"/>
              <a:gd name="adj2" fmla="val 10853341"/>
            </a:avLst>
          </a:prstGeom>
          <a:solidFill>
            <a:srgbClr val="FFC000"/>
          </a:solidFill>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61970E7C-126C-4211-A1C8-BB5C7A543249}"/>
              </a:ext>
            </a:extLst>
          </p:cNvPr>
          <p:cNvSpPr/>
          <p:nvPr/>
        </p:nvSpPr>
        <p:spPr>
          <a:xfrm>
            <a:off x="3641696" y="3873436"/>
            <a:ext cx="190500" cy="190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ircle: Hollow 22">
            <a:extLst>
              <a:ext uri="{FF2B5EF4-FFF2-40B4-BE49-F238E27FC236}">
                <a16:creationId xmlns:a16="http://schemas.microsoft.com/office/drawing/2014/main" id="{4BF3B598-3D89-4AAE-9158-E4F281B95444}"/>
              </a:ext>
            </a:extLst>
          </p:cNvPr>
          <p:cNvSpPr/>
          <p:nvPr/>
        </p:nvSpPr>
        <p:spPr>
          <a:xfrm>
            <a:off x="3522633" y="3754373"/>
            <a:ext cx="428626" cy="428626"/>
          </a:xfrm>
          <a:prstGeom prst="donut">
            <a:avLst>
              <a:gd name="adj" fmla="val 528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le: Hollow 23">
            <a:extLst>
              <a:ext uri="{FF2B5EF4-FFF2-40B4-BE49-F238E27FC236}">
                <a16:creationId xmlns:a16="http://schemas.microsoft.com/office/drawing/2014/main" id="{901A7922-BB4D-46FA-931E-6B574D4992FF}"/>
              </a:ext>
            </a:extLst>
          </p:cNvPr>
          <p:cNvSpPr/>
          <p:nvPr/>
        </p:nvSpPr>
        <p:spPr>
          <a:xfrm>
            <a:off x="3389761" y="3621501"/>
            <a:ext cx="694370" cy="694370"/>
          </a:xfrm>
          <a:prstGeom prst="donut">
            <a:avLst>
              <a:gd name="adj" fmla="val 28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Straight Connector 24">
            <a:extLst>
              <a:ext uri="{FF2B5EF4-FFF2-40B4-BE49-F238E27FC236}">
                <a16:creationId xmlns:a16="http://schemas.microsoft.com/office/drawing/2014/main" id="{087CDCCF-0CA3-4A41-BA32-15E6D5B7E795}"/>
              </a:ext>
            </a:extLst>
          </p:cNvPr>
          <p:cNvCxnSpPr>
            <a:cxnSpLocks/>
          </p:cNvCxnSpPr>
          <p:nvPr/>
        </p:nvCxnSpPr>
        <p:spPr>
          <a:xfrm flipV="1">
            <a:off x="3736947" y="2588114"/>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F2037F2-7906-4479-9EFD-A6C1BBA21B23}"/>
              </a:ext>
            </a:extLst>
          </p:cNvPr>
          <p:cNvSpPr/>
          <p:nvPr/>
        </p:nvSpPr>
        <p:spPr>
          <a:xfrm>
            <a:off x="3674826" y="2541758"/>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2201E27-0284-4A48-B670-DAA3D1AD7DEE}"/>
              </a:ext>
            </a:extLst>
          </p:cNvPr>
          <p:cNvSpPr txBox="1"/>
          <p:nvPr/>
        </p:nvSpPr>
        <p:spPr>
          <a:xfrm>
            <a:off x="2979253" y="4355978"/>
            <a:ext cx="1515386" cy="646331"/>
          </a:xfrm>
          <a:prstGeom prst="rect">
            <a:avLst/>
          </a:prstGeom>
          <a:noFill/>
        </p:spPr>
        <p:txBody>
          <a:bodyPr wrap="square" rtlCol="0">
            <a:spAutoFit/>
          </a:bodyPr>
          <a:lstStyle/>
          <a:p>
            <a:pPr algn="ctr"/>
            <a:r>
              <a:rPr lang="en-US" sz="3600" u="sng" dirty="0">
                <a:solidFill>
                  <a:srgbClr val="EE9524"/>
                </a:solidFill>
                <a:latin typeface="Century Gothic" panose="020B0502020202020204" pitchFamily="34" charset="0"/>
              </a:rPr>
              <a:t>2</a:t>
            </a:r>
          </a:p>
        </p:txBody>
      </p:sp>
      <p:sp>
        <p:nvSpPr>
          <p:cNvPr id="28" name="TextBox 27">
            <a:extLst>
              <a:ext uri="{FF2B5EF4-FFF2-40B4-BE49-F238E27FC236}">
                <a16:creationId xmlns:a16="http://schemas.microsoft.com/office/drawing/2014/main" id="{AA2A37EC-4886-4C4D-BAAD-A9EC0FD0D5FA}"/>
              </a:ext>
            </a:extLst>
          </p:cNvPr>
          <p:cNvSpPr txBox="1"/>
          <p:nvPr/>
        </p:nvSpPr>
        <p:spPr>
          <a:xfrm>
            <a:off x="2438985" y="1921547"/>
            <a:ext cx="2643874" cy="369332"/>
          </a:xfrm>
          <a:prstGeom prst="rect">
            <a:avLst/>
          </a:prstGeom>
          <a:noFill/>
        </p:spPr>
        <p:txBody>
          <a:bodyPr wrap="square" rtlCol="0">
            <a:spAutoFit/>
          </a:bodyPr>
          <a:lstStyle/>
          <a:p>
            <a:r>
              <a:rPr lang="en-IN" b="1" dirty="0"/>
              <a:t>Image </a:t>
            </a:r>
            <a:r>
              <a:rPr lang="en-IN" b="1" dirty="0" err="1"/>
              <a:t>Preprocessing</a:t>
            </a:r>
            <a:r>
              <a:rPr lang="en-IN" b="1" dirty="0"/>
              <a:t> </a:t>
            </a:r>
            <a:endParaRPr lang="en-US" dirty="0">
              <a:solidFill>
                <a:schemeClr val="bg2">
                  <a:lumMod val="50000"/>
                </a:schemeClr>
              </a:solidFill>
              <a:latin typeface="Century Gothic" panose="020B0502020202020204" pitchFamily="34" charset="0"/>
            </a:endParaRPr>
          </a:p>
        </p:txBody>
      </p:sp>
      <p:sp>
        <p:nvSpPr>
          <p:cNvPr id="29" name="Arc 28">
            <a:extLst>
              <a:ext uri="{FF2B5EF4-FFF2-40B4-BE49-F238E27FC236}">
                <a16:creationId xmlns:a16="http://schemas.microsoft.com/office/drawing/2014/main" id="{9451C3A5-9759-4413-93E1-E6D5C7CE7D78}"/>
              </a:ext>
            </a:extLst>
          </p:cNvPr>
          <p:cNvSpPr/>
          <p:nvPr/>
        </p:nvSpPr>
        <p:spPr>
          <a:xfrm>
            <a:off x="5530798" y="3509105"/>
            <a:ext cx="919162" cy="919162"/>
          </a:xfrm>
          <a:prstGeom prst="arc">
            <a:avLst>
              <a:gd name="adj1" fmla="val 5420354"/>
              <a:gd name="adj2" fmla="val 10853341"/>
            </a:avLst>
          </a:prstGeom>
          <a:solidFill>
            <a:srgbClr val="FF0066"/>
          </a:solidFill>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a:extLst>
              <a:ext uri="{FF2B5EF4-FFF2-40B4-BE49-F238E27FC236}">
                <a16:creationId xmlns:a16="http://schemas.microsoft.com/office/drawing/2014/main" id="{47E6C408-CA45-4174-9A7F-45B2D5679FC9}"/>
              </a:ext>
            </a:extLst>
          </p:cNvPr>
          <p:cNvSpPr/>
          <p:nvPr/>
        </p:nvSpPr>
        <p:spPr>
          <a:xfrm>
            <a:off x="5895129" y="3873436"/>
            <a:ext cx="190500" cy="1905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ircle: Hollow 30">
            <a:extLst>
              <a:ext uri="{FF2B5EF4-FFF2-40B4-BE49-F238E27FC236}">
                <a16:creationId xmlns:a16="http://schemas.microsoft.com/office/drawing/2014/main" id="{1FDF8301-B117-4E80-80EB-2BA94A1E1F76}"/>
              </a:ext>
            </a:extLst>
          </p:cNvPr>
          <p:cNvSpPr/>
          <p:nvPr/>
        </p:nvSpPr>
        <p:spPr>
          <a:xfrm>
            <a:off x="5776066" y="3754373"/>
            <a:ext cx="428626" cy="428626"/>
          </a:xfrm>
          <a:prstGeom prst="donut">
            <a:avLst>
              <a:gd name="adj" fmla="val 5281"/>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ircle: Hollow 31">
            <a:extLst>
              <a:ext uri="{FF2B5EF4-FFF2-40B4-BE49-F238E27FC236}">
                <a16:creationId xmlns:a16="http://schemas.microsoft.com/office/drawing/2014/main" id="{7E027C0E-8712-4FBD-9411-2EAABCED7467}"/>
              </a:ext>
            </a:extLst>
          </p:cNvPr>
          <p:cNvSpPr/>
          <p:nvPr/>
        </p:nvSpPr>
        <p:spPr>
          <a:xfrm>
            <a:off x="5643194" y="3621501"/>
            <a:ext cx="694370" cy="694370"/>
          </a:xfrm>
          <a:prstGeom prst="donut">
            <a:avLst>
              <a:gd name="adj" fmla="val 287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3" name="Straight Connector 32">
            <a:extLst>
              <a:ext uri="{FF2B5EF4-FFF2-40B4-BE49-F238E27FC236}">
                <a16:creationId xmlns:a16="http://schemas.microsoft.com/office/drawing/2014/main" id="{1971915F-FADA-4C79-AED3-7C343D0510BE}"/>
              </a:ext>
            </a:extLst>
          </p:cNvPr>
          <p:cNvCxnSpPr>
            <a:cxnSpLocks/>
          </p:cNvCxnSpPr>
          <p:nvPr/>
        </p:nvCxnSpPr>
        <p:spPr>
          <a:xfrm flipV="1">
            <a:off x="5990380" y="4315872"/>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2249B0C-AEFB-4805-B41B-9B4F4B29358B}"/>
              </a:ext>
            </a:extLst>
          </p:cNvPr>
          <p:cNvSpPr/>
          <p:nvPr/>
        </p:nvSpPr>
        <p:spPr>
          <a:xfrm>
            <a:off x="5928259" y="5324126"/>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E025152-196D-49AD-B130-165297514ED1}"/>
              </a:ext>
            </a:extLst>
          </p:cNvPr>
          <p:cNvSpPr txBox="1"/>
          <p:nvPr/>
        </p:nvSpPr>
        <p:spPr>
          <a:xfrm>
            <a:off x="5232686" y="2935197"/>
            <a:ext cx="1515386" cy="646331"/>
          </a:xfrm>
          <a:prstGeom prst="rect">
            <a:avLst/>
          </a:prstGeom>
          <a:noFill/>
        </p:spPr>
        <p:txBody>
          <a:bodyPr wrap="square" rtlCol="0">
            <a:spAutoFit/>
          </a:bodyPr>
          <a:lstStyle/>
          <a:p>
            <a:pPr algn="ctr"/>
            <a:r>
              <a:rPr lang="en-US" sz="3600" u="sng" dirty="0">
                <a:solidFill>
                  <a:srgbClr val="EF3078"/>
                </a:solidFill>
                <a:latin typeface="Century Gothic" panose="020B0502020202020204" pitchFamily="34" charset="0"/>
              </a:rPr>
              <a:t>3</a:t>
            </a:r>
          </a:p>
        </p:txBody>
      </p:sp>
      <p:sp>
        <p:nvSpPr>
          <p:cNvPr id="36" name="TextBox 35">
            <a:extLst>
              <a:ext uri="{FF2B5EF4-FFF2-40B4-BE49-F238E27FC236}">
                <a16:creationId xmlns:a16="http://schemas.microsoft.com/office/drawing/2014/main" id="{8FD45CC9-D3DE-4C33-8CEA-072522F70C55}"/>
              </a:ext>
            </a:extLst>
          </p:cNvPr>
          <p:cNvSpPr txBox="1"/>
          <p:nvPr/>
        </p:nvSpPr>
        <p:spPr>
          <a:xfrm>
            <a:off x="4494639" y="5545175"/>
            <a:ext cx="3201043" cy="646331"/>
          </a:xfrm>
          <a:prstGeom prst="rect">
            <a:avLst/>
          </a:prstGeom>
          <a:noFill/>
        </p:spPr>
        <p:txBody>
          <a:bodyPr wrap="square" rtlCol="0">
            <a:spAutoFit/>
          </a:bodyPr>
          <a:lstStyle/>
          <a:p>
            <a:pPr algn="ctr"/>
            <a:r>
              <a:rPr lang="en-IN" b="1" dirty="0"/>
              <a:t>Model Architecture</a:t>
            </a:r>
          </a:p>
          <a:p>
            <a:pPr algn="ctr"/>
            <a:r>
              <a:rPr lang="en-IN" b="1" dirty="0"/>
              <a:t> creation</a:t>
            </a:r>
            <a:r>
              <a:rPr lang="en-IN" dirty="0"/>
              <a:t> </a:t>
            </a:r>
            <a:endParaRPr lang="en-US" sz="1400" dirty="0">
              <a:solidFill>
                <a:schemeClr val="bg2">
                  <a:lumMod val="50000"/>
                </a:schemeClr>
              </a:solidFill>
              <a:latin typeface="Century Gothic" panose="020B0502020202020204" pitchFamily="34" charset="0"/>
            </a:endParaRPr>
          </a:p>
        </p:txBody>
      </p:sp>
      <p:sp>
        <p:nvSpPr>
          <p:cNvPr id="37" name="Arc 36">
            <a:extLst>
              <a:ext uri="{FF2B5EF4-FFF2-40B4-BE49-F238E27FC236}">
                <a16:creationId xmlns:a16="http://schemas.microsoft.com/office/drawing/2014/main" id="{FA150047-414C-4EE6-84D1-7F9FF048F421}"/>
              </a:ext>
            </a:extLst>
          </p:cNvPr>
          <p:cNvSpPr/>
          <p:nvPr/>
        </p:nvSpPr>
        <p:spPr>
          <a:xfrm rot="5400000">
            <a:off x="7794547" y="3509105"/>
            <a:ext cx="919162" cy="919162"/>
          </a:xfrm>
          <a:prstGeom prst="arc">
            <a:avLst>
              <a:gd name="adj1" fmla="val 5420354"/>
              <a:gd name="adj2" fmla="val 10853341"/>
            </a:avLst>
          </a:prstGeom>
          <a:solidFill>
            <a:srgbClr val="00421E"/>
          </a:solid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Oval 37">
            <a:extLst>
              <a:ext uri="{FF2B5EF4-FFF2-40B4-BE49-F238E27FC236}">
                <a16:creationId xmlns:a16="http://schemas.microsoft.com/office/drawing/2014/main" id="{9220132A-5675-4C8B-97FA-664C54D65262}"/>
              </a:ext>
            </a:extLst>
          </p:cNvPr>
          <p:cNvSpPr/>
          <p:nvPr/>
        </p:nvSpPr>
        <p:spPr>
          <a:xfrm>
            <a:off x="8158878" y="3873436"/>
            <a:ext cx="190500" cy="190500"/>
          </a:xfrm>
          <a:prstGeom prst="ellipse">
            <a:avLst/>
          </a:prstGeom>
          <a:solidFill>
            <a:srgbClr val="004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8A9084BB-39FE-4E15-BE59-D56D3E31DC25}"/>
              </a:ext>
            </a:extLst>
          </p:cNvPr>
          <p:cNvCxnSpPr>
            <a:cxnSpLocks/>
          </p:cNvCxnSpPr>
          <p:nvPr/>
        </p:nvCxnSpPr>
        <p:spPr>
          <a:xfrm>
            <a:off x="10495839" y="3969948"/>
            <a:ext cx="170124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Circle: Hollow 38">
            <a:extLst>
              <a:ext uri="{FF2B5EF4-FFF2-40B4-BE49-F238E27FC236}">
                <a16:creationId xmlns:a16="http://schemas.microsoft.com/office/drawing/2014/main" id="{3C5D5EC1-2FFE-41FD-B42C-FD22B530216C}"/>
              </a:ext>
            </a:extLst>
          </p:cNvPr>
          <p:cNvSpPr/>
          <p:nvPr/>
        </p:nvSpPr>
        <p:spPr>
          <a:xfrm>
            <a:off x="8039815" y="3754373"/>
            <a:ext cx="428626" cy="428626"/>
          </a:xfrm>
          <a:prstGeom prst="donut">
            <a:avLst>
              <a:gd name="adj" fmla="val 5281"/>
            </a:avLst>
          </a:prstGeom>
          <a:solidFill>
            <a:srgbClr val="004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ircle: Hollow 39">
            <a:extLst>
              <a:ext uri="{FF2B5EF4-FFF2-40B4-BE49-F238E27FC236}">
                <a16:creationId xmlns:a16="http://schemas.microsoft.com/office/drawing/2014/main" id="{A89CCAFA-DAC7-44B2-AF54-AB1EDCAAEAFD}"/>
              </a:ext>
            </a:extLst>
          </p:cNvPr>
          <p:cNvSpPr/>
          <p:nvPr/>
        </p:nvSpPr>
        <p:spPr>
          <a:xfrm>
            <a:off x="7906943" y="3621501"/>
            <a:ext cx="694370" cy="694370"/>
          </a:xfrm>
          <a:prstGeom prst="donut">
            <a:avLst>
              <a:gd name="adj" fmla="val 2879"/>
            </a:avLst>
          </a:prstGeom>
          <a:solidFill>
            <a:srgbClr val="004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Connector 40">
            <a:extLst>
              <a:ext uri="{FF2B5EF4-FFF2-40B4-BE49-F238E27FC236}">
                <a16:creationId xmlns:a16="http://schemas.microsoft.com/office/drawing/2014/main" id="{BA793BD7-8677-40FD-BC83-C48FCC7830C4}"/>
              </a:ext>
            </a:extLst>
          </p:cNvPr>
          <p:cNvCxnSpPr>
            <a:cxnSpLocks/>
          </p:cNvCxnSpPr>
          <p:nvPr/>
        </p:nvCxnSpPr>
        <p:spPr>
          <a:xfrm flipV="1">
            <a:off x="8254129" y="2588114"/>
            <a:ext cx="0" cy="1033387"/>
          </a:xfrm>
          <a:prstGeom prst="line">
            <a:avLst/>
          </a:prstGeom>
          <a:ln w="19050">
            <a:solidFill>
              <a:srgbClr val="00421E"/>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5309BF75-AF00-45E4-828A-956C1A65EFBD}"/>
              </a:ext>
            </a:extLst>
          </p:cNvPr>
          <p:cNvSpPr/>
          <p:nvPr/>
        </p:nvSpPr>
        <p:spPr>
          <a:xfrm>
            <a:off x="8192008" y="2541758"/>
            <a:ext cx="124240" cy="124240"/>
          </a:xfrm>
          <a:prstGeom prst="ellipse">
            <a:avLst/>
          </a:prstGeom>
          <a:solidFill>
            <a:srgbClr val="004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34DF48F-69E4-465C-8811-C747C2D59C60}"/>
              </a:ext>
            </a:extLst>
          </p:cNvPr>
          <p:cNvSpPr txBox="1"/>
          <p:nvPr/>
        </p:nvSpPr>
        <p:spPr>
          <a:xfrm>
            <a:off x="7496435" y="4355978"/>
            <a:ext cx="1515386" cy="646331"/>
          </a:xfrm>
          <a:prstGeom prst="rect">
            <a:avLst/>
          </a:prstGeom>
          <a:noFill/>
        </p:spPr>
        <p:txBody>
          <a:bodyPr wrap="square" rtlCol="0">
            <a:spAutoFit/>
          </a:bodyPr>
          <a:lstStyle/>
          <a:p>
            <a:pPr algn="ctr"/>
            <a:r>
              <a:rPr lang="en-US" sz="3600" u="sng" dirty="0">
                <a:solidFill>
                  <a:srgbClr val="00421E"/>
                </a:solidFill>
                <a:latin typeface="Century Gothic" panose="020B0502020202020204" pitchFamily="34" charset="0"/>
              </a:rPr>
              <a:t>4</a:t>
            </a:r>
          </a:p>
        </p:txBody>
      </p:sp>
      <p:sp>
        <p:nvSpPr>
          <p:cNvPr id="44" name="TextBox 43">
            <a:extLst>
              <a:ext uri="{FF2B5EF4-FFF2-40B4-BE49-F238E27FC236}">
                <a16:creationId xmlns:a16="http://schemas.microsoft.com/office/drawing/2014/main" id="{97CA575A-9A48-4A10-A9CA-553055A6A452}"/>
              </a:ext>
            </a:extLst>
          </p:cNvPr>
          <p:cNvSpPr txBox="1"/>
          <p:nvPr/>
        </p:nvSpPr>
        <p:spPr>
          <a:xfrm>
            <a:off x="6776485" y="1945785"/>
            <a:ext cx="3201043" cy="369332"/>
          </a:xfrm>
          <a:prstGeom prst="rect">
            <a:avLst/>
          </a:prstGeom>
          <a:noFill/>
        </p:spPr>
        <p:txBody>
          <a:bodyPr wrap="square" rtlCol="0">
            <a:spAutoFit/>
          </a:bodyPr>
          <a:lstStyle/>
          <a:p>
            <a:pPr algn="ctr"/>
            <a:r>
              <a:rPr lang="en-IN" b="1" dirty="0"/>
              <a:t>Model Training</a:t>
            </a:r>
            <a:r>
              <a:rPr lang="en-IN" dirty="0"/>
              <a:t> </a:t>
            </a:r>
            <a:endParaRPr lang="en-US" sz="1400" dirty="0">
              <a:solidFill>
                <a:schemeClr val="bg2">
                  <a:lumMod val="50000"/>
                </a:schemeClr>
              </a:solidFill>
              <a:latin typeface="Century Gothic" panose="020B0502020202020204" pitchFamily="34" charset="0"/>
            </a:endParaRPr>
          </a:p>
        </p:txBody>
      </p:sp>
      <p:sp>
        <p:nvSpPr>
          <p:cNvPr id="45" name="Arc 44">
            <a:extLst>
              <a:ext uri="{FF2B5EF4-FFF2-40B4-BE49-F238E27FC236}">
                <a16:creationId xmlns:a16="http://schemas.microsoft.com/office/drawing/2014/main" id="{8400BE01-1519-46CE-8495-7E58946C0672}"/>
              </a:ext>
            </a:extLst>
          </p:cNvPr>
          <p:cNvSpPr/>
          <p:nvPr/>
        </p:nvSpPr>
        <p:spPr>
          <a:xfrm>
            <a:off x="10032474" y="3509105"/>
            <a:ext cx="919162" cy="919162"/>
          </a:xfrm>
          <a:prstGeom prst="arc">
            <a:avLst>
              <a:gd name="adj1" fmla="val 5420354"/>
              <a:gd name="adj2" fmla="val 10853341"/>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E4F693F8-88C0-4A19-B41A-8943644BE9AE}"/>
              </a:ext>
            </a:extLst>
          </p:cNvPr>
          <p:cNvSpPr/>
          <p:nvPr/>
        </p:nvSpPr>
        <p:spPr>
          <a:xfrm>
            <a:off x="10396805" y="3873436"/>
            <a:ext cx="190500" cy="1905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a:extLst>
              <a:ext uri="{FF2B5EF4-FFF2-40B4-BE49-F238E27FC236}">
                <a16:creationId xmlns:a16="http://schemas.microsoft.com/office/drawing/2014/main" id="{A666AFEF-AA08-4441-96AF-DFF4A19DA0C2}"/>
              </a:ext>
            </a:extLst>
          </p:cNvPr>
          <p:cNvSpPr/>
          <p:nvPr/>
        </p:nvSpPr>
        <p:spPr>
          <a:xfrm>
            <a:off x="10277742" y="3754373"/>
            <a:ext cx="428626" cy="428626"/>
          </a:xfrm>
          <a:prstGeom prst="donut">
            <a:avLst>
              <a:gd name="adj" fmla="val 52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a:extLst>
              <a:ext uri="{FF2B5EF4-FFF2-40B4-BE49-F238E27FC236}">
                <a16:creationId xmlns:a16="http://schemas.microsoft.com/office/drawing/2014/main" id="{BD0B3E57-5000-4B56-98DF-A0AF88C260CB}"/>
              </a:ext>
            </a:extLst>
          </p:cNvPr>
          <p:cNvSpPr/>
          <p:nvPr/>
        </p:nvSpPr>
        <p:spPr>
          <a:xfrm>
            <a:off x="10144870" y="3621501"/>
            <a:ext cx="694370" cy="694370"/>
          </a:xfrm>
          <a:prstGeom prst="donut">
            <a:avLst>
              <a:gd name="adj" fmla="val 28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7D215AB5-4443-4717-B410-DA7A10C28CCA}"/>
              </a:ext>
            </a:extLst>
          </p:cNvPr>
          <p:cNvCxnSpPr>
            <a:cxnSpLocks/>
          </p:cNvCxnSpPr>
          <p:nvPr/>
        </p:nvCxnSpPr>
        <p:spPr>
          <a:xfrm flipV="1">
            <a:off x="10492056" y="4315872"/>
            <a:ext cx="0" cy="10333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A0D39B7-E190-4B39-9E91-6150EFE04E59}"/>
              </a:ext>
            </a:extLst>
          </p:cNvPr>
          <p:cNvSpPr/>
          <p:nvPr/>
        </p:nvSpPr>
        <p:spPr>
          <a:xfrm>
            <a:off x="10429935" y="5324126"/>
            <a:ext cx="124240" cy="1242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5B57548-F46F-4043-AB75-49903F36FA70}"/>
              </a:ext>
            </a:extLst>
          </p:cNvPr>
          <p:cNvSpPr txBox="1"/>
          <p:nvPr/>
        </p:nvSpPr>
        <p:spPr>
          <a:xfrm>
            <a:off x="9734362" y="2935197"/>
            <a:ext cx="1515386" cy="646331"/>
          </a:xfrm>
          <a:prstGeom prst="rect">
            <a:avLst/>
          </a:prstGeom>
          <a:noFill/>
        </p:spPr>
        <p:txBody>
          <a:bodyPr wrap="square" rtlCol="0">
            <a:spAutoFit/>
          </a:bodyPr>
          <a:lstStyle/>
          <a:p>
            <a:pPr algn="ctr"/>
            <a:r>
              <a:rPr lang="en-US" sz="3600" u="sng" dirty="0">
                <a:solidFill>
                  <a:schemeClr val="tx1">
                    <a:lumMod val="95000"/>
                    <a:lumOff val="5000"/>
                  </a:schemeClr>
                </a:solidFill>
                <a:latin typeface="Century Gothic" panose="020B0502020202020204" pitchFamily="34" charset="0"/>
              </a:rPr>
              <a:t>5</a:t>
            </a:r>
          </a:p>
        </p:txBody>
      </p:sp>
      <p:cxnSp>
        <p:nvCxnSpPr>
          <p:cNvPr id="52" name="Straight Connector 51">
            <a:extLst>
              <a:ext uri="{FF2B5EF4-FFF2-40B4-BE49-F238E27FC236}">
                <a16:creationId xmlns:a16="http://schemas.microsoft.com/office/drawing/2014/main" id="{CCE9B8C3-E0F3-4855-9D24-3F86093DFF66}"/>
              </a:ext>
            </a:extLst>
          </p:cNvPr>
          <p:cNvCxnSpPr>
            <a:cxnSpLocks/>
          </p:cNvCxnSpPr>
          <p:nvPr/>
        </p:nvCxnSpPr>
        <p:spPr>
          <a:xfrm>
            <a:off x="539947" y="5945684"/>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8F17B70-C47C-44D9-998A-27B38CB26587}"/>
              </a:ext>
            </a:extLst>
          </p:cNvPr>
          <p:cNvCxnSpPr>
            <a:cxnSpLocks/>
          </p:cNvCxnSpPr>
          <p:nvPr/>
        </p:nvCxnSpPr>
        <p:spPr>
          <a:xfrm>
            <a:off x="9734362" y="6120885"/>
            <a:ext cx="2174741" cy="726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C6872D3-6FD4-4328-B6E4-F3BEC7778AFC}"/>
              </a:ext>
            </a:extLst>
          </p:cNvPr>
          <p:cNvCxnSpPr>
            <a:cxnSpLocks/>
          </p:cNvCxnSpPr>
          <p:nvPr/>
        </p:nvCxnSpPr>
        <p:spPr>
          <a:xfrm>
            <a:off x="2459869" y="1899475"/>
            <a:ext cx="2382387"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A89A406-9A5A-4132-8E60-9F977BAB4094}"/>
              </a:ext>
            </a:extLst>
          </p:cNvPr>
          <p:cNvCxnSpPr>
            <a:cxnSpLocks/>
          </p:cNvCxnSpPr>
          <p:nvPr/>
        </p:nvCxnSpPr>
        <p:spPr>
          <a:xfrm>
            <a:off x="7352573" y="1945935"/>
            <a:ext cx="2048865" cy="0"/>
          </a:xfrm>
          <a:prstGeom prst="line">
            <a:avLst/>
          </a:prstGeom>
          <a:ln w="19050">
            <a:solidFill>
              <a:srgbClr val="00421E"/>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4189B0-007C-4805-808C-68C930A6DA0A}"/>
              </a:ext>
            </a:extLst>
          </p:cNvPr>
          <p:cNvSpPr txBox="1"/>
          <p:nvPr/>
        </p:nvSpPr>
        <p:spPr>
          <a:xfrm>
            <a:off x="9000709" y="5462139"/>
            <a:ext cx="3509885" cy="646331"/>
          </a:xfrm>
          <a:prstGeom prst="rect">
            <a:avLst/>
          </a:prstGeom>
          <a:noFill/>
        </p:spPr>
        <p:txBody>
          <a:bodyPr wrap="square">
            <a:spAutoFit/>
          </a:bodyPr>
          <a:lstStyle/>
          <a:p>
            <a:pPr algn="ctr"/>
            <a:r>
              <a:rPr lang="en-IN" sz="1800" b="1" dirty="0">
                <a:effectLst/>
                <a:latin typeface="Calibri" panose="020F0502020204030204" pitchFamily="34" charset="0"/>
                <a:ea typeface="Calibri" panose="020F0502020204030204" pitchFamily="34" charset="0"/>
              </a:rPr>
              <a:t>Model Performance </a:t>
            </a:r>
          </a:p>
          <a:p>
            <a:pPr algn="ctr"/>
            <a:r>
              <a:rPr lang="en-IN" sz="1800" b="1" dirty="0">
                <a:effectLst/>
                <a:latin typeface="Calibri" panose="020F0502020204030204" pitchFamily="34" charset="0"/>
                <a:ea typeface="Calibri" panose="020F0502020204030204" pitchFamily="34" charset="0"/>
              </a:rPr>
              <a:t>Visualization </a:t>
            </a:r>
            <a:endParaRPr lang="en-IN" dirty="0"/>
          </a:p>
        </p:txBody>
      </p:sp>
      <p:sp>
        <p:nvSpPr>
          <p:cNvPr id="66" name="TextBox 65">
            <a:extLst>
              <a:ext uri="{FF2B5EF4-FFF2-40B4-BE49-F238E27FC236}">
                <a16:creationId xmlns:a16="http://schemas.microsoft.com/office/drawing/2014/main" id="{A6296050-0C11-458F-8D16-F5D5FE3F4BBC}"/>
              </a:ext>
            </a:extLst>
          </p:cNvPr>
          <p:cNvSpPr txBox="1"/>
          <p:nvPr/>
        </p:nvSpPr>
        <p:spPr>
          <a:xfrm>
            <a:off x="4004308" y="43784"/>
            <a:ext cx="4709401" cy="625428"/>
          </a:xfrm>
          <a:prstGeom prst="rect">
            <a:avLst/>
          </a:prstGeom>
          <a:noFill/>
        </p:spPr>
        <p:txBody>
          <a:bodyPr wrap="square" rtlCol="0">
            <a:spAutoFit/>
          </a:bodyPr>
          <a:lstStyle/>
          <a:p>
            <a:pPr algn="just">
              <a:lnSpc>
                <a:spcPct val="115000"/>
              </a:lnSpc>
              <a:spcAft>
                <a:spcPts val="1000"/>
              </a:spcAft>
            </a:pPr>
            <a:r>
              <a:rPr lang="en-IN" sz="3200" b="1" u="sng" dirty="0">
                <a:latin typeface="Algerian" panose="04020705040A02060702" pitchFamily="82" charset="0"/>
                <a:ea typeface="Calibri" panose="020F0502020204030204" pitchFamily="34" charset="0"/>
              </a:rPr>
              <a:t>Process Description</a:t>
            </a:r>
            <a:endParaRPr lang="en-IN" sz="1800" u="sng" dirty="0">
              <a:latin typeface="Calibri" panose="020F0502020204030204" pitchFamily="34" charset="0"/>
              <a:ea typeface="Calibri" panose="020F0502020204030204" pitchFamily="34" charset="0"/>
            </a:endParaRPr>
          </a:p>
        </p:txBody>
      </p:sp>
      <p:pic>
        <p:nvPicPr>
          <p:cNvPr id="68" name="Picture 67">
            <a:extLst>
              <a:ext uri="{FF2B5EF4-FFF2-40B4-BE49-F238E27FC236}">
                <a16:creationId xmlns:a16="http://schemas.microsoft.com/office/drawing/2014/main" id="{78FA9178-FBC6-4E81-8AF8-E450E081B6F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08451" y="1409634"/>
            <a:ext cx="1420769" cy="1485590"/>
          </a:xfrm>
          <a:prstGeom prst="rect">
            <a:avLst/>
          </a:prstGeom>
        </p:spPr>
      </p:pic>
      <p:cxnSp>
        <p:nvCxnSpPr>
          <p:cNvPr id="69" name="Straight Connector 68">
            <a:extLst>
              <a:ext uri="{FF2B5EF4-FFF2-40B4-BE49-F238E27FC236}">
                <a16:creationId xmlns:a16="http://schemas.microsoft.com/office/drawing/2014/main" id="{FA3AFCE5-B385-42C8-8391-FEC5D09BE94A}"/>
              </a:ext>
            </a:extLst>
          </p:cNvPr>
          <p:cNvCxnSpPr>
            <a:cxnSpLocks/>
          </p:cNvCxnSpPr>
          <p:nvPr/>
        </p:nvCxnSpPr>
        <p:spPr>
          <a:xfrm flipV="1">
            <a:off x="4971199" y="6191506"/>
            <a:ext cx="2251404" cy="1"/>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598F3556-1334-4073-98E2-26736A8170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8775" y="4982362"/>
            <a:ext cx="1882909" cy="1422838"/>
          </a:xfrm>
          <a:prstGeom prst="rect">
            <a:avLst/>
          </a:prstGeom>
        </p:spPr>
      </p:pic>
      <p:pic>
        <p:nvPicPr>
          <p:cNvPr id="83" name="Picture 82">
            <a:extLst>
              <a:ext uri="{FF2B5EF4-FFF2-40B4-BE49-F238E27FC236}">
                <a16:creationId xmlns:a16="http://schemas.microsoft.com/office/drawing/2014/main" id="{72692660-A1C0-4053-A661-79855DF6E0B1}"/>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996078" y="1396021"/>
            <a:ext cx="2234153" cy="1406304"/>
          </a:xfrm>
          <a:prstGeom prst="rect">
            <a:avLst/>
          </a:prstGeom>
        </p:spPr>
      </p:pic>
      <p:pic>
        <p:nvPicPr>
          <p:cNvPr id="85" name="Picture 84">
            <a:extLst>
              <a:ext uri="{FF2B5EF4-FFF2-40B4-BE49-F238E27FC236}">
                <a16:creationId xmlns:a16="http://schemas.microsoft.com/office/drawing/2014/main" id="{A6F9D660-B6AD-40C5-8C52-CE1460F91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5786" y="1409634"/>
            <a:ext cx="2359438" cy="1426457"/>
          </a:xfrm>
          <a:prstGeom prst="rect">
            <a:avLst/>
          </a:prstGeom>
        </p:spPr>
      </p:pic>
      <p:pic>
        <p:nvPicPr>
          <p:cNvPr id="87" name="Picture 86">
            <a:extLst>
              <a:ext uri="{FF2B5EF4-FFF2-40B4-BE49-F238E27FC236}">
                <a16:creationId xmlns:a16="http://schemas.microsoft.com/office/drawing/2014/main" id="{514B6432-910F-4BD2-B3AB-A92CEF5A343F}"/>
              </a:ext>
            </a:extLst>
          </p:cNvPr>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349040" y="5030987"/>
            <a:ext cx="2052398" cy="1306506"/>
          </a:xfrm>
          <a:prstGeom prst="rect">
            <a:avLst/>
          </a:prstGeom>
        </p:spPr>
      </p:pic>
    </p:spTree>
    <p:extLst>
      <p:ext uri="{BB962C8B-B14F-4D97-AF65-F5344CB8AC3E}">
        <p14:creationId xmlns:p14="http://schemas.microsoft.com/office/powerpoint/2010/main" val="749549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250" fill="hold"/>
                                        <p:tgtEl>
                                          <p:spTgt spid="3"/>
                                        </p:tgtEl>
                                      </p:cBhvr>
                                      <p:by x="150000" y="150000"/>
                                    </p:animScale>
                                  </p:childTnLst>
                                </p:cTn>
                              </p:par>
                            </p:childTnLst>
                          </p:cTn>
                        </p:par>
                        <p:par>
                          <p:cTn id="7" fill="hold">
                            <p:stCondLst>
                              <p:cond delay="1250"/>
                            </p:stCondLst>
                            <p:childTnLst>
                              <p:par>
                                <p:cTn id="8" presetID="53" presetClass="entr" presetSubtype="16"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childTnLst>
                          </p:cTn>
                        </p:par>
                        <p:par>
                          <p:cTn id="13" fill="hold">
                            <p:stCondLst>
                              <p:cond delay="175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2250"/>
                            </p:stCondLst>
                            <p:childTnLst>
                              <p:par>
                                <p:cTn id="20" presetID="53" presetClass="entr" presetSubtype="16"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par>
                          <p:cTn id="25" fill="hold">
                            <p:stCondLst>
                              <p:cond delay="2750"/>
                            </p:stCondLst>
                            <p:childTnLst>
                              <p:par>
                                <p:cTn id="26" presetID="22"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par>
                          <p:cTn id="29" fill="hold">
                            <p:stCondLst>
                              <p:cond delay="3250"/>
                            </p:stCondLst>
                            <p:childTnLst>
                              <p:par>
                                <p:cTn id="30" presetID="53" presetClass="entr" presetSubtype="16"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par>
                          <p:cTn id="35" fill="hold">
                            <p:stCondLst>
                              <p:cond delay="375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47"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anim calcmode="lin" valueType="num">
                                      <p:cBhvr>
                                        <p:cTn id="44" dur="500" fill="hold"/>
                                        <p:tgtEl>
                                          <p:spTgt spid="19"/>
                                        </p:tgtEl>
                                        <p:attrNameLst>
                                          <p:attrName>ppt_x</p:attrName>
                                        </p:attrNameLst>
                                      </p:cBhvr>
                                      <p:tavLst>
                                        <p:tav tm="0">
                                          <p:val>
                                            <p:strVal val="#ppt_x"/>
                                          </p:val>
                                        </p:tav>
                                        <p:tav tm="100000">
                                          <p:val>
                                            <p:strVal val="#ppt_x"/>
                                          </p:val>
                                        </p:tav>
                                      </p:tavLst>
                                    </p:anim>
                                    <p:anim calcmode="lin" valueType="num">
                                      <p:cBhvr>
                                        <p:cTn id="45" dur="5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par>
                                <p:cTn id="51" presetID="10"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750"/>
                                        <p:tgtEl>
                                          <p:spTgt spid="68"/>
                                        </p:tgtEl>
                                      </p:cBhvr>
                                    </p:animEffect>
                                  </p:childTnLst>
                                </p:cTn>
                              </p:par>
                            </p:childTnLst>
                          </p:cTn>
                        </p:par>
                        <p:par>
                          <p:cTn id="54" fill="hold">
                            <p:stCondLst>
                              <p:cond delay="4500"/>
                            </p:stCondLst>
                            <p:childTnLst>
                              <p:par>
                                <p:cTn id="55" presetID="22" presetClass="entr" presetSubtype="8" fill="hold"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left)">
                                      <p:cBhvr>
                                        <p:cTn id="57" dur="500"/>
                                        <p:tgtEl>
                                          <p:spTgt spid="52"/>
                                        </p:tgtEl>
                                      </p:cBhvr>
                                    </p:animEffect>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p:cTn id="77" dur="500" fill="hold"/>
                                        <p:tgtEl>
                                          <p:spTgt spid="24"/>
                                        </p:tgtEl>
                                        <p:attrNameLst>
                                          <p:attrName>ppt_w</p:attrName>
                                        </p:attrNameLst>
                                      </p:cBhvr>
                                      <p:tavLst>
                                        <p:tav tm="0">
                                          <p:val>
                                            <p:fltVal val="0"/>
                                          </p:val>
                                        </p:tav>
                                        <p:tav tm="100000">
                                          <p:val>
                                            <p:strVal val="#ppt_w"/>
                                          </p:val>
                                        </p:tav>
                                      </p:tavLst>
                                    </p:anim>
                                    <p:anim calcmode="lin" valueType="num">
                                      <p:cBhvr>
                                        <p:cTn id="78" dur="500" fill="hold"/>
                                        <p:tgtEl>
                                          <p:spTgt spid="24"/>
                                        </p:tgtEl>
                                        <p:attrNameLst>
                                          <p:attrName>ppt_h</p:attrName>
                                        </p:attrNameLst>
                                      </p:cBhvr>
                                      <p:tavLst>
                                        <p:tav tm="0">
                                          <p:val>
                                            <p:fltVal val="0"/>
                                          </p:val>
                                        </p:tav>
                                        <p:tav tm="100000">
                                          <p:val>
                                            <p:strVal val="#ppt_h"/>
                                          </p:val>
                                        </p:tav>
                                      </p:tavLst>
                                    </p:anim>
                                    <p:animEffect transition="in" filter="fade">
                                      <p:cBhvr>
                                        <p:cTn id="79" dur="500"/>
                                        <p:tgtEl>
                                          <p:spTgt spid="24"/>
                                        </p:tgtEl>
                                      </p:cBhvr>
                                    </p:animEffect>
                                  </p:childTnLst>
                                </p:cTn>
                              </p:par>
                            </p:childTnLst>
                          </p:cTn>
                        </p:par>
                        <p:par>
                          <p:cTn id="80" fill="hold">
                            <p:stCondLst>
                              <p:cond delay="7000"/>
                            </p:stCondLst>
                            <p:childTnLst>
                              <p:par>
                                <p:cTn id="81" presetID="22" presetClass="entr" presetSubtype="4" fill="hold"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down)">
                                      <p:cBhvr>
                                        <p:cTn id="83" dur="500"/>
                                        <p:tgtEl>
                                          <p:spTgt spid="25"/>
                                        </p:tgtEl>
                                      </p:cBhvr>
                                    </p:animEffect>
                                  </p:childTnLst>
                                </p:cTn>
                              </p:par>
                            </p:childTnLst>
                          </p:cTn>
                        </p:par>
                        <p:par>
                          <p:cTn id="84" fill="hold">
                            <p:stCondLst>
                              <p:cond delay="7500"/>
                            </p:stCondLst>
                            <p:childTnLst>
                              <p:par>
                                <p:cTn id="85" presetID="53" presetClass="entr" presetSubtype="16"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childTnLst>
                          </p:cTn>
                        </p:par>
                        <p:par>
                          <p:cTn id="90" fill="hold">
                            <p:stCondLst>
                              <p:cond delay="8000"/>
                            </p:stCondLst>
                            <p:childTnLst>
                              <p:par>
                                <p:cTn id="91" presetID="53" presetClass="entr" presetSubtype="16" fill="hold" grpId="0" nodeType="after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ppt_w</p:attrName>
                                        </p:attrNameLst>
                                      </p:cBhvr>
                                      <p:tavLst>
                                        <p:tav tm="0">
                                          <p:val>
                                            <p:fltVal val="0"/>
                                          </p:val>
                                        </p:tav>
                                        <p:tav tm="100000">
                                          <p:val>
                                            <p:strVal val="#ppt_w"/>
                                          </p:val>
                                        </p:tav>
                                      </p:tavLst>
                                    </p:anim>
                                    <p:anim calcmode="lin" valueType="num">
                                      <p:cBhvr>
                                        <p:cTn id="94" dur="500" fill="hold"/>
                                        <p:tgtEl>
                                          <p:spTgt spid="21"/>
                                        </p:tgtEl>
                                        <p:attrNameLst>
                                          <p:attrName>ppt_h</p:attrName>
                                        </p:attrNameLst>
                                      </p:cBhvr>
                                      <p:tavLst>
                                        <p:tav tm="0">
                                          <p:val>
                                            <p:fltVal val="0"/>
                                          </p:val>
                                        </p:tav>
                                        <p:tav tm="100000">
                                          <p:val>
                                            <p:strVal val="#ppt_h"/>
                                          </p:val>
                                        </p:tav>
                                      </p:tavLst>
                                    </p:anim>
                                    <p:animEffect transition="in" filter="fade">
                                      <p:cBhvr>
                                        <p:cTn id="95" dur="500"/>
                                        <p:tgtEl>
                                          <p:spTgt spid="21"/>
                                        </p:tgtEl>
                                      </p:cBhvr>
                                    </p:animEffect>
                                  </p:childTnLst>
                                </p:cTn>
                              </p:par>
                              <p:par>
                                <p:cTn id="96" presetID="42"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anim calcmode="lin" valueType="num">
                                      <p:cBhvr>
                                        <p:cTn id="99" dur="500" fill="hold"/>
                                        <p:tgtEl>
                                          <p:spTgt spid="27"/>
                                        </p:tgtEl>
                                        <p:attrNameLst>
                                          <p:attrName>ppt_x</p:attrName>
                                        </p:attrNameLst>
                                      </p:cBhvr>
                                      <p:tavLst>
                                        <p:tav tm="0">
                                          <p:val>
                                            <p:strVal val="#ppt_x"/>
                                          </p:val>
                                        </p:tav>
                                        <p:tav tm="100000">
                                          <p:val>
                                            <p:strVal val="#ppt_x"/>
                                          </p:val>
                                        </p:tav>
                                      </p:tavLst>
                                    </p:anim>
                                    <p:anim calcmode="lin" valueType="num">
                                      <p:cBhvr>
                                        <p:cTn id="100" dur="500" fill="hold"/>
                                        <p:tgtEl>
                                          <p:spTgt spid="27"/>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anim calcmode="lin" valueType="num">
                                      <p:cBhvr>
                                        <p:cTn id="104" dur="500" fill="hold"/>
                                        <p:tgtEl>
                                          <p:spTgt spid="28"/>
                                        </p:tgtEl>
                                        <p:attrNameLst>
                                          <p:attrName>ppt_x</p:attrName>
                                        </p:attrNameLst>
                                      </p:cBhvr>
                                      <p:tavLst>
                                        <p:tav tm="0">
                                          <p:val>
                                            <p:strVal val="#ppt_x"/>
                                          </p:val>
                                        </p:tav>
                                        <p:tav tm="100000">
                                          <p:val>
                                            <p:strVal val="#ppt_x"/>
                                          </p:val>
                                        </p:tav>
                                      </p:tavLst>
                                    </p:anim>
                                    <p:anim calcmode="lin" valueType="num">
                                      <p:cBhvr>
                                        <p:cTn id="105" dur="500" fill="hold"/>
                                        <p:tgtEl>
                                          <p:spTgt spid="28"/>
                                        </p:tgtEl>
                                        <p:attrNameLst>
                                          <p:attrName>ppt_y</p:attrName>
                                        </p:attrNameLst>
                                      </p:cBhvr>
                                      <p:tavLst>
                                        <p:tav tm="0">
                                          <p:val>
                                            <p:strVal val="#ppt_y-.1"/>
                                          </p:val>
                                        </p:tav>
                                        <p:tav tm="100000">
                                          <p:val>
                                            <p:strVal val="#ppt_y"/>
                                          </p:val>
                                        </p:tav>
                                      </p:tavLst>
                                    </p:anim>
                                  </p:childTnLst>
                                </p:cTn>
                              </p:par>
                              <p:par>
                                <p:cTn id="106" presetID="10" presetClass="entr" presetSubtype="0" fill="hold" nodeType="withEffect">
                                  <p:stCondLst>
                                    <p:cond delay="0"/>
                                  </p:stCondLst>
                                  <p:childTnLst>
                                    <p:set>
                                      <p:cBhvr>
                                        <p:cTn id="107" dur="1" fill="hold">
                                          <p:stCondLst>
                                            <p:cond delay="0"/>
                                          </p:stCondLst>
                                        </p:cTn>
                                        <p:tgtEl>
                                          <p:spTgt spid="81"/>
                                        </p:tgtEl>
                                        <p:attrNameLst>
                                          <p:attrName>style.visibility</p:attrName>
                                        </p:attrNameLst>
                                      </p:cBhvr>
                                      <p:to>
                                        <p:strVal val="visible"/>
                                      </p:to>
                                    </p:set>
                                    <p:animEffect transition="in" filter="fade">
                                      <p:cBhvr>
                                        <p:cTn id="108" dur="750"/>
                                        <p:tgtEl>
                                          <p:spTgt spid="81"/>
                                        </p:tgtEl>
                                      </p:cBhvr>
                                    </p:animEffect>
                                  </p:childTnLst>
                                </p:cTn>
                              </p:par>
                            </p:childTnLst>
                          </p:cTn>
                        </p:par>
                        <p:par>
                          <p:cTn id="109" fill="hold">
                            <p:stCondLst>
                              <p:cond delay="8750"/>
                            </p:stCondLst>
                            <p:childTnLst>
                              <p:par>
                                <p:cTn id="110" presetID="22" presetClass="entr" presetSubtype="8" fill="hold" nodeType="after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left)">
                                      <p:cBhvr>
                                        <p:cTn id="112" dur="500"/>
                                        <p:tgtEl>
                                          <p:spTgt spid="55"/>
                                        </p:tgtEl>
                                      </p:cBhvr>
                                    </p:animEffect>
                                  </p:childTnLst>
                                </p:cTn>
                              </p:par>
                            </p:childTnLst>
                          </p:cTn>
                        </p:par>
                        <p:par>
                          <p:cTn id="113" fill="hold">
                            <p:stCondLst>
                              <p:cond delay="9250"/>
                            </p:stCondLst>
                            <p:childTnLst>
                              <p:par>
                                <p:cTn id="114" presetID="22" presetClass="entr" presetSubtype="8" fill="hold" nodeType="afterEffect">
                                  <p:stCondLst>
                                    <p:cond delay="0"/>
                                  </p:stCondLst>
                                  <p:childTnLst>
                                    <p:set>
                                      <p:cBhvr>
                                        <p:cTn id="115" dur="1" fill="hold">
                                          <p:stCondLst>
                                            <p:cond delay="0"/>
                                          </p:stCondLst>
                                        </p:cTn>
                                        <p:tgtEl>
                                          <p:spTgt spid="8"/>
                                        </p:tgtEl>
                                        <p:attrNameLst>
                                          <p:attrName>style.visibility</p:attrName>
                                        </p:attrNameLst>
                                      </p:cBhvr>
                                      <p:to>
                                        <p:strVal val="visible"/>
                                      </p:to>
                                    </p:set>
                                    <p:animEffect transition="in" filter="wipe(left)">
                                      <p:cBhvr>
                                        <p:cTn id="116" dur="500"/>
                                        <p:tgtEl>
                                          <p:spTgt spid="8"/>
                                        </p:tgtEl>
                                      </p:cBhvr>
                                    </p:animEffect>
                                  </p:childTnLst>
                                </p:cTn>
                              </p:par>
                            </p:childTnLst>
                          </p:cTn>
                        </p:par>
                        <p:par>
                          <p:cTn id="117" fill="hold">
                            <p:stCondLst>
                              <p:cond delay="9750"/>
                            </p:stCondLst>
                            <p:childTnLst>
                              <p:par>
                                <p:cTn id="118" presetID="53" presetClass="entr" presetSubtype="16"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par>
                          <p:cTn id="123" fill="hold">
                            <p:stCondLst>
                              <p:cond delay="10250"/>
                            </p:stCondLst>
                            <p:childTnLst>
                              <p:par>
                                <p:cTn id="124" presetID="53" presetClass="entr" presetSubtype="16" fill="hold" grpId="0" nodeType="afterEffect">
                                  <p:stCondLst>
                                    <p:cond delay="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500" fill="hold"/>
                                        <p:tgtEl>
                                          <p:spTgt spid="31"/>
                                        </p:tgtEl>
                                        <p:attrNameLst>
                                          <p:attrName>ppt_w</p:attrName>
                                        </p:attrNameLst>
                                      </p:cBhvr>
                                      <p:tavLst>
                                        <p:tav tm="0">
                                          <p:val>
                                            <p:fltVal val="0"/>
                                          </p:val>
                                        </p:tav>
                                        <p:tav tm="100000">
                                          <p:val>
                                            <p:strVal val="#ppt_w"/>
                                          </p:val>
                                        </p:tav>
                                      </p:tavLst>
                                    </p:anim>
                                    <p:anim calcmode="lin" valueType="num">
                                      <p:cBhvr>
                                        <p:cTn id="127" dur="500" fill="hold"/>
                                        <p:tgtEl>
                                          <p:spTgt spid="31"/>
                                        </p:tgtEl>
                                        <p:attrNameLst>
                                          <p:attrName>ppt_h</p:attrName>
                                        </p:attrNameLst>
                                      </p:cBhvr>
                                      <p:tavLst>
                                        <p:tav tm="0">
                                          <p:val>
                                            <p:fltVal val="0"/>
                                          </p:val>
                                        </p:tav>
                                        <p:tav tm="100000">
                                          <p:val>
                                            <p:strVal val="#ppt_h"/>
                                          </p:val>
                                        </p:tav>
                                      </p:tavLst>
                                    </p:anim>
                                    <p:animEffect transition="in" filter="fade">
                                      <p:cBhvr>
                                        <p:cTn id="128" dur="500"/>
                                        <p:tgtEl>
                                          <p:spTgt spid="31"/>
                                        </p:tgtEl>
                                      </p:cBhvr>
                                    </p:animEffect>
                                  </p:childTnLst>
                                </p:cTn>
                              </p:par>
                            </p:childTnLst>
                          </p:cTn>
                        </p:par>
                        <p:par>
                          <p:cTn id="129" fill="hold">
                            <p:stCondLst>
                              <p:cond delay="10750"/>
                            </p:stCondLst>
                            <p:childTnLst>
                              <p:par>
                                <p:cTn id="130" presetID="53" presetClass="entr" presetSubtype="16" fill="hold" grpId="0" nodeType="afterEffect">
                                  <p:stCondLst>
                                    <p:cond delay="0"/>
                                  </p:stCondLst>
                                  <p:childTnLst>
                                    <p:set>
                                      <p:cBhvr>
                                        <p:cTn id="131" dur="1" fill="hold">
                                          <p:stCondLst>
                                            <p:cond delay="0"/>
                                          </p:stCondLst>
                                        </p:cTn>
                                        <p:tgtEl>
                                          <p:spTgt spid="32"/>
                                        </p:tgtEl>
                                        <p:attrNameLst>
                                          <p:attrName>style.visibility</p:attrName>
                                        </p:attrNameLst>
                                      </p:cBhvr>
                                      <p:to>
                                        <p:strVal val="visible"/>
                                      </p:to>
                                    </p:set>
                                    <p:anim calcmode="lin" valueType="num">
                                      <p:cBhvr>
                                        <p:cTn id="132" dur="500" fill="hold"/>
                                        <p:tgtEl>
                                          <p:spTgt spid="32"/>
                                        </p:tgtEl>
                                        <p:attrNameLst>
                                          <p:attrName>ppt_w</p:attrName>
                                        </p:attrNameLst>
                                      </p:cBhvr>
                                      <p:tavLst>
                                        <p:tav tm="0">
                                          <p:val>
                                            <p:fltVal val="0"/>
                                          </p:val>
                                        </p:tav>
                                        <p:tav tm="100000">
                                          <p:val>
                                            <p:strVal val="#ppt_w"/>
                                          </p:val>
                                        </p:tav>
                                      </p:tavLst>
                                    </p:anim>
                                    <p:anim calcmode="lin" valueType="num">
                                      <p:cBhvr>
                                        <p:cTn id="133" dur="500" fill="hold"/>
                                        <p:tgtEl>
                                          <p:spTgt spid="32"/>
                                        </p:tgtEl>
                                        <p:attrNameLst>
                                          <p:attrName>ppt_h</p:attrName>
                                        </p:attrNameLst>
                                      </p:cBhvr>
                                      <p:tavLst>
                                        <p:tav tm="0">
                                          <p:val>
                                            <p:fltVal val="0"/>
                                          </p:val>
                                        </p:tav>
                                        <p:tav tm="100000">
                                          <p:val>
                                            <p:strVal val="#ppt_h"/>
                                          </p:val>
                                        </p:tav>
                                      </p:tavLst>
                                    </p:anim>
                                    <p:animEffect transition="in" filter="fade">
                                      <p:cBhvr>
                                        <p:cTn id="134" dur="500"/>
                                        <p:tgtEl>
                                          <p:spTgt spid="32"/>
                                        </p:tgtEl>
                                      </p:cBhvr>
                                    </p:animEffect>
                                  </p:childTnLst>
                                </p:cTn>
                              </p:par>
                            </p:childTnLst>
                          </p:cTn>
                        </p:par>
                        <p:par>
                          <p:cTn id="135" fill="hold">
                            <p:stCondLst>
                              <p:cond delay="11250"/>
                            </p:stCondLst>
                            <p:childTnLst>
                              <p:par>
                                <p:cTn id="136" presetID="22" presetClass="entr" presetSubtype="1" fill="hold" nodeType="after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wipe(up)">
                                      <p:cBhvr>
                                        <p:cTn id="138" dur="500"/>
                                        <p:tgtEl>
                                          <p:spTgt spid="33"/>
                                        </p:tgtEl>
                                      </p:cBhvr>
                                    </p:animEffect>
                                  </p:childTnLst>
                                </p:cTn>
                              </p:par>
                            </p:childTnLst>
                          </p:cTn>
                        </p:par>
                        <p:par>
                          <p:cTn id="139" fill="hold">
                            <p:stCondLst>
                              <p:cond delay="11750"/>
                            </p:stCondLst>
                            <p:childTnLst>
                              <p:par>
                                <p:cTn id="140" presetID="53" presetClass="entr" presetSubtype="16" fill="hold" grpId="0" nodeType="afterEffect">
                                  <p:stCondLst>
                                    <p:cond delay="0"/>
                                  </p:stCondLst>
                                  <p:childTnLst>
                                    <p:set>
                                      <p:cBhvr>
                                        <p:cTn id="141" dur="1" fill="hold">
                                          <p:stCondLst>
                                            <p:cond delay="0"/>
                                          </p:stCondLst>
                                        </p:cTn>
                                        <p:tgtEl>
                                          <p:spTgt spid="34"/>
                                        </p:tgtEl>
                                        <p:attrNameLst>
                                          <p:attrName>style.visibility</p:attrName>
                                        </p:attrNameLst>
                                      </p:cBhvr>
                                      <p:to>
                                        <p:strVal val="visible"/>
                                      </p:to>
                                    </p:set>
                                    <p:anim calcmode="lin" valueType="num">
                                      <p:cBhvr>
                                        <p:cTn id="142" dur="500" fill="hold"/>
                                        <p:tgtEl>
                                          <p:spTgt spid="34"/>
                                        </p:tgtEl>
                                        <p:attrNameLst>
                                          <p:attrName>ppt_w</p:attrName>
                                        </p:attrNameLst>
                                      </p:cBhvr>
                                      <p:tavLst>
                                        <p:tav tm="0">
                                          <p:val>
                                            <p:fltVal val="0"/>
                                          </p:val>
                                        </p:tav>
                                        <p:tav tm="100000">
                                          <p:val>
                                            <p:strVal val="#ppt_w"/>
                                          </p:val>
                                        </p:tav>
                                      </p:tavLst>
                                    </p:anim>
                                    <p:anim calcmode="lin" valueType="num">
                                      <p:cBhvr>
                                        <p:cTn id="143" dur="500" fill="hold"/>
                                        <p:tgtEl>
                                          <p:spTgt spid="34"/>
                                        </p:tgtEl>
                                        <p:attrNameLst>
                                          <p:attrName>ppt_h</p:attrName>
                                        </p:attrNameLst>
                                      </p:cBhvr>
                                      <p:tavLst>
                                        <p:tav tm="0">
                                          <p:val>
                                            <p:fltVal val="0"/>
                                          </p:val>
                                        </p:tav>
                                        <p:tav tm="100000">
                                          <p:val>
                                            <p:strVal val="#ppt_h"/>
                                          </p:val>
                                        </p:tav>
                                      </p:tavLst>
                                    </p:anim>
                                    <p:animEffect transition="in" filter="fade">
                                      <p:cBhvr>
                                        <p:cTn id="144" dur="500"/>
                                        <p:tgtEl>
                                          <p:spTgt spid="34"/>
                                        </p:tgtEl>
                                      </p:cBhvr>
                                    </p:animEffect>
                                  </p:childTnLst>
                                </p:cTn>
                              </p:par>
                            </p:childTnLst>
                          </p:cTn>
                        </p:par>
                        <p:par>
                          <p:cTn id="145" fill="hold">
                            <p:stCondLst>
                              <p:cond delay="12250"/>
                            </p:stCondLst>
                            <p:childTnLst>
                              <p:par>
                                <p:cTn id="146" presetID="53" presetClass="entr" presetSubtype="16" fill="hold" grpId="0" nodeType="afterEffect">
                                  <p:stCondLst>
                                    <p:cond delay="0"/>
                                  </p:stCondLst>
                                  <p:childTnLst>
                                    <p:set>
                                      <p:cBhvr>
                                        <p:cTn id="147" dur="1" fill="hold">
                                          <p:stCondLst>
                                            <p:cond delay="0"/>
                                          </p:stCondLst>
                                        </p:cTn>
                                        <p:tgtEl>
                                          <p:spTgt spid="29"/>
                                        </p:tgtEl>
                                        <p:attrNameLst>
                                          <p:attrName>style.visibility</p:attrName>
                                        </p:attrNameLst>
                                      </p:cBhvr>
                                      <p:to>
                                        <p:strVal val="visible"/>
                                      </p:to>
                                    </p:set>
                                    <p:anim calcmode="lin" valueType="num">
                                      <p:cBhvr>
                                        <p:cTn id="148" dur="500" fill="hold"/>
                                        <p:tgtEl>
                                          <p:spTgt spid="29"/>
                                        </p:tgtEl>
                                        <p:attrNameLst>
                                          <p:attrName>ppt_w</p:attrName>
                                        </p:attrNameLst>
                                      </p:cBhvr>
                                      <p:tavLst>
                                        <p:tav tm="0">
                                          <p:val>
                                            <p:fltVal val="0"/>
                                          </p:val>
                                        </p:tav>
                                        <p:tav tm="100000">
                                          <p:val>
                                            <p:strVal val="#ppt_w"/>
                                          </p:val>
                                        </p:tav>
                                      </p:tavLst>
                                    </p:anim>
                                    <p:anim calcmode="lin" valueType="num">
                                      <p:cBhvr>
                                        <p:cTn id="149" dur="500" fill="hold"/>
                                        <p:tgtEl>
                                          <p:spTgt spid="29"/>
                                        </p:tgtEl>
                                        <p:attrNameLst>
                                          <p:attrName>ppt_h</p:attrName>
                                        </p:attrNameLst>
                                      </p:cBhvr>
                                      <p:tavLst>
                                        <p:tav tm="0">
                                          <p:val>
                                            <p:fltVal val="0"/>
                                          </p:val>
                                        </p:tav>
                                        <p:tav tm="100000">
                                          <p:val>
                                            <p:strVal val="#ppt_h"/>
                                          </p:val>
                                        </p:tav>
                                      </p:tavLst>
                                    </p:anim>
                                    <p:animEffect transition="in" filter="fade">
                                      <p:cBhvr>
                                        <p:cTn id="150" dur="500"/>
                                        <p:tgtEl>
                                          <p:spTgt spid="29"/>
                                        </p:tgtEl>
                                      </p:cBhvr>
                                    </p:animEffect>
                                  </p:childTnLst>
                                </p:cTn>
                              </p:par>
                              <p:par>
                                <p:cTn id="151" presetID="47"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500"/>
                                        <p:tgtEl>
                                          <p:spTgt spid="36"/>
                                        </p:tgtEl>
                                      </p:cBhvr>
                                    </p:animEffect>
                                    <p:anim calcmode="lin" valueType="num">
                                      <p:cBhvr>
                                        <p:cTn id="159" dur="500" fill="hold"/>
                                        <p:tgtEl>
                                          <p:spTgt spid="36"/>
                                        </p:tgtEl>
                                        <p:attrNameLst>
                                          <p:attrName>ppt_x</p:attrName>
                                        </p:attrNameLst>
                                      </p:cBhvr>
                                      <p:tavLst>
                                        <p:tav tm="0">
                                          <p:val>
                                            <p:strVal val="#ppt_x"/>
                                          </p:val>
                                        </p:tav>
                                        <p:tav tm="100000">
                                          <p:val>
                                            <p:strVal val="#ppt_x"/>
                                          </p:val>
                                        </p:tav>
                                      </p:tavLst>
                                    </p:anim>
                                    <p:anim calcmode="lin" valueType="num">
                                      <p:cBhvr>
                                        <p:cTn id="160" dur="500" fill="hold"/>
                                        <p:tgtEl>
                                          <p:spTgt spid="36"/>
                                        </p:tgtEl>
                                        <p:attrNameLst>
                                          <p:attrName>ppt_y</p:attrName>
                                        </p:attrNameLst>
                                      </p:cBhvr>
                                      <p:tavLst>
                                        <p:tav tm="0">
                                          <p:val>
                                            <p:strVal val="#ppt_y+.1"/>
                                          </p:val>
                                        </p:tav>
                                        <p:tav tm="100000">
                                          <p:val>
                                            <p:strVal val="#ppt_y"/>
                                          </p:val>
                                        </p:tav>
                                      </p:tavLst>
                                    </p:anim>
                                  </p:childTnLst>
                                </p:cTn>
                              </p:par>
                              <p:par>
                                <p:cTn id="161" presetID="10" presetClass="entr" presetSubtype="0" fill="hold"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750"/>
                                        <p:tgtEl>
                                          <p:spTgt spid="83"/>
                                        </p:tgtEl>
                                      </p:cBhvr>
                                    </p:animEffect>
                                  </p:childTnLst>
                                </p:cTn>
                              </p:par>
                            </p:childTnLst>
                          </p:cTn>
                        </p:par>
                        <p:par>
                          <p:cTn id="164" fill="hold">
                            <p:stCondLst>
                              <p:cond delay="13000"/>
                            </p:stCondLst>
                            <p:childTnLst>
                              <p:par>
                                <p:cTn id="165" presetID="22" presetClass="entr" presetSubtype="8" fill="hold" nodeType="afterEffect">
                                  <p:stCondLst>
                                    <p:cond delay="0"/>
                                  </p:stCondLst>
                                  <p:childTnLst>
                                    <p:set>
                                      <p:cBhvr>
                                        <p:cTn id="166" dur="1" fill="hold">
                                          <p:stCondLst>
                                            <p:cond delay="0"/>
                                          </p:stCondLst>
                                        </p:cTn>
                                        <p:tgtEl>
                                          <p:spTgt spid="69"/>
                                        </p:tgtEl>
                                        <p:attrNameLst>
                                          <p:attrName>style.visibility</p:attrName>
                                        </p:attrNameLst>
                                      </p:cBhvr>
                                      <p:to>
                                        <p:strVal val="visible"/>
                                      </p:to>
                                    </p:set>
                                    <p:animEffect transition="in" filter="wipe(left)">
                                      <p:cBhvr>
                                        <p:cTn id="167" dur="500"/>
                                        <p:tgtEl>
                                          <p:spTgt spid="69"/>
                                        </p:tgtEl>
                                      </p:cBhvr>
                                    </p:animEffect>
                                  </p:childTnLst>
                                </p:cTn>
                              </p:par>
                            </p:childTnLst>
                          </p:cTn>
                        </p:par>
                        <p:par>
                          <p:cTn id="168" fill="hold">
                            <p:stCondLst>
                              <p:cond delay="13500"/>
                            </p:stCondLst>
                            <p:childTnLst>
                              <p:par>
                                <p:cTn id="169" presetID="22" presetClass="entr" presetSubtype="8" fill="hold" nodeType="afterEffect">
                                  <p:stCondLst>
                                    <p:cond delay="0"/>
                                  </p:stCondLst>
                                  <p:childTnLst>
                                    <p:set>
                                      <p:cBhvr>
                                        <p:cTn id="170" dur="1" fill="hold">
                                          <p:stCondLst>
                                            <p:cond delay="0"/>
                                          </p:stCondLst>
                                        </p:cTn>
                                        <p:tgtEl>
                                          <p:spTgt spid="6"/>
                                        </p:tgtEl>
                                        <p:attrNameLst>
                                          <p:attrName>style.visibility</p:attrName>
                                        </p:attrNameLst>
                                      </p:cBhvr>
                                      <p:to>
                                        <p:strVal val="visible"/>
                                      </p:to>
                                    </p:set>
                                    <p:animEffect transition="in" filter="wipe(left)">
                                      <p:cBhvr>
                                        <p:cTn id="171" dur="500"/>
                                        <p:tgtEl>
                                          <p:spTgt spid="6"/>
                                        </p:tgtEl>
                                      </p:cBhvr>
                                    </p:animEffect>
                                  </p:childTnLst>
                                </p:cTn>
                              </p:par>
                            </p:childTnLst>
                          </p:cTn>
                        </p:par>
                        <p:par>
                          <p:cTn id="172" fill="hold">
                            <p:stCondLst>
                              <p:cond delay="14000"/>
                            </p:stCondLst>
                            <p:childTnLst>
                              <p:par>
                                <p:cTn id="173" presetID="53" presetClass="entr" presetSubtype="16" fill="hold" grpId="0" nodeType="afterEffect">
                                  <p:stCondLst>
                                    <p:cond delay="0"/>
                                  </p:stCondLst>
                                  <p:childTnLst>
                                    <p:set>
                                      <p:cBhvr>
                                        <p:cTn id="174" dur="1" fill="hold">
                                          <p:stCondLst>
                                            <p:cond delay="0"/>
                                          </p:stCondLst>
                                        </p:cTn>
                                        <p:tgtEl>
                                          <p:spTgt spid="38"/>
                                        </p:tgtEl>
                                        <p:attrNameLst>
                                          <p:attrName>style.visibility</p:attrName>
                                        </p:attrNameLst>
                                      </p:cBhvr>
                                      <p:to>
                                        <p:strVal val="visible"/>
                                      </p:to>
                                    </p:set>
                                    <p:anim calcmode="lin" valueType="num">
                                      <p:cBhvr>
                                        <p:cTn id="175" dur="500" fill="hold"/>
                                        <p:tgtEl>
                                          <p:spTgt spid="38"/>
                                        </p:tgtEl>
                                        <p:attrNameLst>
                                          <p:attrName>ppt_w</p:attrName>
                                        </p:attrNameLst>
                                      </p:cBhvr>
                                      <p:tavLst>
                                        <p:tav tm="0">
                                          <p:val>
                                            <p:fltVal val="0"/>
                                          </p:val>
                                        </p:tav>
                                        <p:tav tm="100000">
                                          <p:val>
                                            <p:strVal val="#ppt_w"/>
                                          </p:val>
                                        </p:tav>
                                      </p:tavLst>
                                    </p:anim>
                                    <p:anim calcmode="lin" valueType="num">
                                      <p:cBhvr>
                                        <p:cTn id="176" dur="500" fill="hold"/>
                                        <p:tgtEl>
                                          <p:spTgt spid="38"/>
                                        </p:tgtEl>
                                        <p:attrNameLst>
                                          <p:attrName>ppt_h</p:attrName>
                                        </p:attrNameLst>
                                      </p:cBhvr>
                                      <p:tavLst>
                                        <p:tav tm="0">
                                          <p:val>
                                            <p:fltVal val="0"/>
                                          </p:val>
                                        </p:tav>
                                        <p:tav tm="100000">
                                          <p:val>
                                            <p:strVal val="#ppt_h"/>
                                          </p:val>
                                        </p:tav>
                                      </p:tavLst>
                                    </p:anim>
                                    <p:animEffect transition="in" filter="fade">
                                      <p:cBhvr>
                                        <p:cTn id="177" dur="500"/>
                                        <p:tgtEl>
                                          <p:spTgt spid="38"/>
                                        </p:tgtEl>
                                      </p:cBhvr>
                                    </p:animEffect>
                                  </p:childTnLst>
                                </p:cTn>
                              </p:par>
                            </p:childTnLst>
                          </p:cTn>
                        </p:par>
                        <p:par>
                          <p:cTn id="178" fill="hold">
                            <p:stCondLst>
                              <p:cond delay="14500"/>
                            </p:stCondLst>
                            <p:childTnLst>
                              <p:par>
                                <p:cTn id="179" presetID="53" presetClass="entr" presetSubtype="16" fill="hold" grpId="0" nodeType="afterEffect">
                                  <p:stCondLst>
                                    <p:cond delay="0"/>
                                  </p:stCondLst>
                                  <p:childTnLst>
                                    <p:set>
                                      <p:cBhvr>
                                        <p:cTn id="180" dur="1" fill="hold">
                                          <p:stCondLst>
                                            <p:cond delay="0"/>
                                          </p:stCondLst>
                                        </p:cTn>
                                        <p:tgtEl>
                                          <p:spTgt spid="39"/>
                                        </p:tgtEl>
                                        <p:attrNameLst>
                                          <p:attrName>style.visibility</p:attrName>
                                        </p:attrNameLst>
                                      </p:cBhvr>
                                      <p:to>
                                        <p:strVal val="visible"/>
                                      </p:to>
                                    </p:set>
                                    <p:anim calcmode="lin" valueType="num">
                                      <p:cBhvr>
                                        <p:cTn id="181" dur="500" fill="hold"/>
                                        <p:tgtEl>
                                          <p:spTgt spid="39"/>
                                        </p:tgtEl>
                                        <p:attrNameLst>
                                          <p:attrName>ppt_w</p:attrName>
                                        </p:attrNameLst>
                                      </p:cBhvr>
                                      <p:tavLst>
                                        <p:tav tm="0">
                                          <p:val>
                                            <p:fltVal val="0"/>
                                          </p:val>
                                        </p:tav>
                                        <p:tav tm="100000">
                                          <p:val>
                                            <p:strVal val="#ppt_w"/>
                                          </p:val>
                                        </p:tav>
                                      </p:tavLst>
                                    </p:anim>
                                    <p:anim calcmode="lin" valueType="num">
                                      <p:cBhvr>
                                        <p:cTn id="182" dur="500" fill="hold"/>
                                        <p:tgtEl>
                                          <p:spTgt spid="39"/>
                                        </p:tgtEl>
                                        <p:attrNameLst>
                                          <p:attrName>ppt_h</p:attrName>
                                        </p:attrNameLst>
                                      </p:cBhvr>
                                      <p:tavLst>
                                        <p:tav tm="0">
                                          <p:val>
                                            <p:fltVal val="0"/>
                                          </p:val>
                                        </p:tav>
                                        <p:tav tm="100000">
                                          <p:val>
                                            <p:strVal val="#ppt_h"/>
                                          </p:val>
                                        </p:tav>
                                      </p:tavLst>
                                    </p:anim>
                                    <p:animEffect transition="in" filter="fade">
                                      <p:cBhvr>
                                        <p:cTn id="183" dur="500"/>
                                        <p:tgtEl>
                                          <p:spTgt spid="39"/>
                                        </p:tgtEl>
                                      </p:cBhvr>
                                    </p:animEffect>
                                  </p:childTnLst>
                                </p:cTn>
                              </p:par>
                            </p:childTnLst>
                          </p:cTn>
                        </p:par>
                        <p:par>
                          <p:cTn id="184" fill="hold">
                            <p:stCondLst>
                              <p:cond delay="15000"/>
                            </p:stCondLst>
                            <p:childTnLst>
                              <p:par>
                                <p:cTn id="185" presetID="53" presetClass="entr" presetSubtype="16" fill="hold" grpId="0" nodeType="afterEffect">
                                  <p:stCondLst>
                                    <p:cond delay="0"/>
                                  </p:stCondLst>
                                  <p:childTnLst>
                                    <p:set>
                                      <p:cBhvr>
                                        <p:cTn id="186" dur="1" fill="hold">
                                          <p:stCondLst>
                                            <p:cond delay="0"/>
                                          </p:stCondLst>
                                        </p:cTn>
                                        <p:tgtEl>
                                          <p:spTgt spid="40"/>
                                        </p:tgtEl>
                                        <p:attrNameLst>
                                          <p:attrName>style.visibility</p:attrName>
                                        </p:attrNameLst>
                                      </p:cBhvr>
                                      <p:to>
                                        <p:strVal val="visible"/>
                                      </p:to>
                                    </p:set>
                                    <p:anim calcmode="lin" valueType="num">
                                      <p:cBhvr>
                                        <p:cTn id="187" dur="500" fill="hold"/>
                                        <p:tgtEl>
                                          <p:spTgt spid="40"/>
                                        </p:tgtEl>
                                        <p:attrNameLst>
                                          <p:attrName>ppt_w</p:attrName>
                                        </p:attrNameLst>
                                      </p:cBhvr>
                                      <p:tavLst>
                                        <p:tav tm="0">
                                          <p:val>
                                            <p:fltVal val="0"/>
                                          </p:val>
                                        </p:tav>
                                        <p:tav tm="100000">
                                          <p:val>
                                            <p:strVal val="#ppt_w"/>
                                          </p:val>
                                        </p:tav>
                                      </p:tavLst>
                                    </p:anim>
                                    <p:anim calcmode="lin" valueType="num">
                                      <p:cBhvr>
                                        <p:cTn id="188" dur="500" fill="hold"/>
                                        <p:tgtEl>
                                          <p:spTgt spid="40"/>
                                        </p:tgtEl>
                                        <p:attrNameLst>
                                          <p:attrName>ppt_h</p:attrName>
                                        </p:attrNameLst>
                                      </p:cBhvr>
                                      <p:tavLst>
                                        <p:tav tm="0">
                                          <p:val>
                                            <p:fltVal val="0"/>
                                          </p:val>
                                        </p:tav>
                                        <p:tav tm="100000">
                                          <p:val>
                                            <p:strVal val="#ppt_h"/>
                                          </p:val>
                                        </p:tav>
                                      </p:tavLst>
                                    </p:anim>
                                    <p:animEffect transition="in" filter="fade">
                                      <p:cBhvr>
                                        <p:cTn id="189" dur="500"/>
                                        <p:tgtEl>
                                          <p:spTgt spid="40"/>
                                        </p:tgtEl>
                                      </p:cBhvr>
                                    </p:animEffect>
                                  </p:childTnLst>
                                </p:cTn>
                              </p:par>
                            </p:childTnLst>
                          </p:cTn>
                        </p:par>
                        <p:par>
                          <p:cTn id="190" fill="hold">
                            <p:stCondLst>
                              <p:cond delay="15500"/>
                            </p:stCondLst>
                            <p:childTnLst>
                              <p:par>
                                <p:cTn id="191" presetID="22" presetClass="entr" presetSubtype="4" fill="hold" nodeType="afterEffect">
                                  <p:stCondLst>
                                    <p:cond delay="0"/>
                                  </p:stCondLst>
                                  <p:childTnLst>
                                    <p:set>
                                      <p:cBhvr>
                                        <p:cTn id="192" dur="1" fill="hold">
                                          <p:stCondLst>
                                            <p:cond delay="0"/>
                                          </p:stCondLst>
                                        </p:cTn>
                                        <p:tgtEl>
                                          <p:spTgt spid="41"/>
                                        </p:tgtEl>
                                        <p:attrNameLst>
                                          <p:attrName>style.visibility</p:attrName>
                                        </p:attrNameLst>
                                      </p:cBhvr>
                                      <p:to>
                                        <p:strVal val="visible"/>
                                      </p:to>
                                    </p:set>
                                    <p:animEffect transition="in" filter="wipe(down)">
                                      <p:cBhvr>
                                        <p:cTn id="193" dur="500"/>
                                        <p:tgtEl>
                                          <p:spTgt spid="41"/>
                                        </p:tgtEl>
                                      </p:cBhvr>
                                    </p:animEffect>
                                  </p:childTnLst>
                                </p:cTn>
                              </p:par>
                            </p:childTnLst>
                          </p:cTn>
                        </p:par>
                        <p:par>
                          <p:cTn id="194" fill="hold">
                            <p:stCondLst>
                              <p:cond delay="16000"/>
                            </p:stCondLst>
                            <p:childTnLst>
                              <p:par>
                                <p:cTn id="195" presetID="53" presetClass="entr" presetSubtype="16" fill="hold" grpId="0" nodeType="afterEffect">
                                  <p:stCondLst>
                                    <p:cond delay="0"/>
                                  </p:stCondLst>
                                  <p:childTnLst>
                                    <p:set>
                                      <p:cBhvr>
                                        <p:cTn id="196" dur="1" fill="hold">
                                          <p:stCondLst>
                                            <p:cond delay="0"/>
                                          </p:stCondLst>
                                        </p:cTn>
                                        <p:tgtEl>
                                          <p:spTgt spid="42"/>
                                        </p:tgtEl>
                                        <p:attrNameLst>
                                          <p:attrName>style.visibility</p:attrName>
                                        </p:attrNameLst>
                                      </p:cBhvr>
                                      <p:to>
                                        <p:strVal val="visible"/>
                                      </p:to>
                                    </p:set>
                                    <p:anim calcmode="lin" valueType="num">
                                      <p:cBhvr>
                                        <p:cTn id="197" dur="500" fill="hold"/>
                                        <p:tgtEl>
                                          <p:spTgt spid="42"/>
                                        </p:tgtEl>
                                        <p:attrNameLst>
                                          <p:attrName>ppt_w</p:attrName>
                                        </p:attrNameLst>
                                      </p:cBhvr>
                                      <p:tavLst>
                                        <p:tav tm="0">
                                          <p:val>
                                            <p:fltVal val="0"/>
                                          </p:val>
                                        </p:tav>
                                        <p:tav tm="100000">
                                          <p:val>
                                            <p:strVal val="#ppt_w"/>
                                          </p:val>
                                        </p:tav>
                                      </p:tavLst>
                                    </p:anim>
                                    <p:anim calcmode="lin" valueType="num">
                                      <p:cBhvr>
                                        <p:cTn id="198" dur="500" fill="hold"/>
                                        <p:tgtEl>
                                          <p:spTgt spid="42"/>
                                        </p:tgtEl>
                                        <p:attrNameLst>
                                          <p:attrName>ppt_h</p:attrName>
                                        </p:attrNameLst>
                                      </p:cBhvr>
                                      <p:tavLst>
                                        <p:tav tm="0">
                                          <p:val>
                                            <p:fltVal val="0"/>
                                          </p:val>
                                        </p:tav>
                                        <p:tav tm="100000">
                                          <p:val>
                                            <p:strVal val="#ppt_h"/>
                                          </p:val>
                                        </p:tav>
                                      </p:tavLst>
                                    </p:anim>
                                    <p:animEffect transition="in" filter="fade">
                                      <p:cBhvr>
                                        <p:cTn id="199" dur="500"/>
                                        <p:tgtEl>
                                          <p:spTgt spid="42"/>
                                        </p:tgtEl>
                                      </p:cBhvr>
                                    </p:animEffect>
                                  </p:childTnLst>
                                </p:cTn>
                              </p:par>
                            </p:childTnLst>
                          </p:cTn>
                        </p:par>
                        <p:par>
                          <p:cTn id="200" fill="hold">
                            <p:stCondLst>
                              <p:cond delay="16500"/>
                            </p:stCondLst>
                            <p:childTnLst>
                              <p:par>
                                <p:cTn id="201" presetID="53" presetClass="entr" presetSubtype="16" fill="hold" grpId="0" nodeType="afterEffect">
                                  <p:stCondLst>
                                    <p:cond delay="0"/>
                                  </p:stCondLst>
                                  <p:childTnLst>
                                    <p:set>
                                      <p:cBhvr>
                                        <p:cTn id="202" dur="1" fill="hold">
                                          <p:stCondLst>
                                            <p:cond delay="0"/>
                                          </p:stCondLst>
                                        </p:cTn>
                                        <p:tgtEl>
                                          <p:spTgt spid="37"/>
                                        </p:tgtEl>
                                        <p:attrNameLst>
                                          <p:attrName>style.visibility</p:attrName>
                                        </p:attrNameLst>
                                      </p:cBhvr>
                                      <p:to>
                                        <p:strVal val="visible"/>
                                      </p:to>
                                    </p:set>
                                    <p:anim calcmode="lin" valueType="num">
                                      <p:cBhvr>
                                        <p:cTn id="203" dur="500" fill="hold"/>
                                        <p:tgtEl>
                                          <p:spTgt spid="37"/>
                                        </p:tgtEl>
                                        <p:attrNameLst>
                                          <p:attrName>ppt_w</p:attrName>
                                        </p:attrNameLst>
                                      </p:cBhvr>
                                      <p:tavLst>
                                        <p:tav tm="0">
                                          <p:val>
                                            <p:fltVal val="0"/>
                                          </p:val>
                                        </p:tav>
                                        <p:tav tm="100000">
                                          <p:val>
                                            <p:strVal val="#ppt_w"/>
                                          </p:val>
                                        </p:tav>
                                      </p:tavLst>
                                    </p:anim>
                                    <p:anim calcmode="lin" valueType="num">
                                      <p:cBhvr>
                                        <p:cTn id="204" dur="500" fill="hold"/>
                                        <p:tgtEl>
                                          <p:spTgt spid="37"/>
                                        </p:tgtEl>
                                        <p:attrNameLst>
                                          <p:attrName>ppt_h</p:attrName>
                                        </p:attrNameLst>
                                      </p:cBhvr>
                                      <p:tavLst>
                                        <p:tav tm="0">
                                          <p:val>
                                            <p:fltVal val="0"/>
                                          </p:val>
                                        </p:tav>
                                        <p:tav tm="100000">
                                          <p:val>
                                            <p:strVal val="#ppt_h"/>
                                          </p:val>
                                        </p:tav>
                                      </p:tavLst>
                                    </p:anim>
                                    <p:animEffect transition="in" filter="fade">
                                      <p:cBhvr>
                                        <p:cTn id="205" dur="500"/>
                                        <p:tgtEl>
                                          <p:spTgt spid="37"/>
                                        </p:tgtEl>
                                      </p:cBhvr>
                                    </p:animEffect>
                                  </p:childTnLst>
                                </p:cTn>
                              </p:par>
                              <p:par>
                                <p:cTn id="206" presetID="42" presetClass="entr" presetSubtype="0" fill="hold" grpId="0" nodeType="withEffect">
                                  <p:stCondLst>
                                    <p:cond delay="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500"/>
                                        <p:tgtEl>
                                          <p:spTgt spid="43"/>
                                        </p:tgtEl>
                                      </p:cBhvr>
                                    </p:animEffect>
                                    <p:anim calcmode="lin" valueType="num">
                                      <p:cBhvr>
                                        <p:cTn id="209" dur="500" fill="hold"/>
                                        <p:tgtEl>
                                          <p:spTgt spid="43"/>
                                        </p:tgtEl>
                                        <p:attrNameLst>
                                          <p:attrName>ppt_x</p:attrName>
                                        </p:attrNameLst>
                                      </p:cBhvr>
                                      <p:tavLst>
                                        <p:tav tm="0">
                                          <p:val>
                                            <p:strVal val="#ppt_x"/>
                                          </p:val>
                                        </p:tav>
                                        <p:tav tm="100000">
                                          <p:val>
                                            <p:strVal val="#ppt_x"/>
                                          </p:val>
                                        </p:tav>
                                      </p:tavLst>
                                    </p:anim>
                                    <p:anim calcmode="lin" valueType="num">
                                      <p:cBhvr>
                                        <p:cTn id="210" dur="500" fill="hold"/>
                                        <p:tgtEl>
                                          <p:spTgt spid="43"/>
                                        </p:tgtEl>
                                        <p:attrNameLst>
                                          <p:attrName>ppt_y</p:attrName>
                                        </p:attrNameLst>
                                      </p:cBhvr>
                                      <p:tavLst>
                                        <p:tav tm="0">
                                          <p:val>
                                            <p:strVal val="#ppt_y+.1"/>
                                          </p:val>
                                        </p:tav>
                                        <p:tav tm="100000">
                                          <p:val>
                                            <p:strVal val="#ppt_y"/>
                                          </p:val>
                                        </p:tav>
                                      </p:tavLst>
                                    </p:anim>
                                  </p:childTnLst>
                                </p:cTn>
                              </p:par>
                              <p:par>
                                <p:cTn id="211" presetID="47" presetClass="entr" presetSubtype="0" fill="hold" grpId="0" nodeType="withEffect">
                                  <p:stCondLst>
                                    <p:cond delay="0"/>
                                  </p:stCondLst>
                                  <p:childTnLst>
                                    <p:set>
                                      <p:cBhvr>
                                        <p:cTn id="212" dur="1" fill="hold">
                                          <p:stCondLst>
                                            <p:cond delay="0"/>
                                          </p:stCondLst>
                                        </p:cTn>
                                        <p:tgtEl>
                                          <p:spTgt spid="44"/>
                                        </p:tgtEl>
                                        <p:attrNameLst>
                                          <p:attrName>style.visibility</p:attrName>
                                        </p:attrNameLst>
                                      </p:cBhvr>
                                      <p:to>
                                        <p:strVal val="visible"/>
                                      </p:to>
                                    </p:set>
                                    <p:animEffect transition="in" filter="fade">
                                      <p:cBhvr>
                                        <p:cTn id="213" dur="500"/>
                                        <p:tgtEl>
                                          <p:spTgt spid="44"/>
                                        </p:tgtEl>
                                      </p:cBhvr>
                                    </p:animEffect>
                                    <p:anim calcmode="lin" valueType="num">
                                      <p:cBhvr>
                                        <p:cTn id="214" dur="500" fill="hold"/>
                                        <p:tgtEl>
                                          <p:spTgt spid="44"/>
                                        </p:tgtEl>
                                        <p:attrNameLst>
                                          <p:attrName>ppt_x</p:attrName>
                                        </p:attrNameLst>
                                      </p:cBhvr>
                                      <p:tavLst>
                                        <p:tav tm="0">
                                          <p:val>
                                            <p:strVal val="#ppt_x"/>
                                          </p:val>
                                        </p:tav>
                                        <p:tav tm="100000">
                                          <p:val>
                                            <p:strVal val="#ppt_x"/>
                                          </p:val>
                                        </p:tav>
                                      </p:tavLst>
                                    </p:anim>
                                    <p:anim calcmode="lin" valueType="num">
                                      <p:cBhvr>
                                        <p:cTn id="215" dur="500" fill="hold"/>
                                        <p:tgtEl>
                                          <p:spTgt spid="44"/>
                                        </p:tgtEl>
                                        <p:attrNameLst>
                                          <p:attrName>ppt_y</p:attrName>
                                        </p:attrNameLst>
                                      </p:cBhvr>
                                      <p:tavLst>
                                        <p:tav tm="0">
                                          <p:val>
                                            <p:strVal val="#ppt_y-.1"/>
                                          </p:val>
                                        </p:tav>
                                        <p:tav tm="100000">
                                          <p:val>
                                            <p:strVal val="#ppt_y"/>
                                          </p:val>
                                        </p:tav>
                                      </p:tavLst>
                                    </p:anim>
                                  </p:childTnLst>
                                </p:cTn>
                              </p:par>
                              <p:par>
                                <p:cTn id="216" presetID="10" presetClass="entr" presetSubtype="0" fill="hold" nodeType="withEffect">
                                  <p:stCondLst>
                                    <p:cond delay="0"/>
                                  </p:stCondLst>
                                  <p:childTnLst>
                                    <p:set>
                                      <p:cBhvr>
                                        <p:cTn id="217" dur="1" fill="hold">
                                          <p:stCondLst>
                                            <p:cond delay="0"/>
                                          </p:stCondLst>
                                        </p:cTn>
                                        <p:tgtEl>
                                          <p:spTgt spid="87"/>
                                        </p:tgtEl>
                                        <p:attrNameLst>
                                          <p:attrName>style.visibility</p:attrName>
                                        </p:attrNameLst>
                                      </p:cBhvr>
                                      <p:to>
                                        <p:strVal val="visible"/>
                                      </p:to>
                                    </p:set>
                                    <p:animEffect transition="in" filter="fade">
                                      <p:cBhvr>
                                        <p:cTn id="218" dur="750"/>
                                        <p:tgtEl>
                                          <p:spTgt spid="87"/>
                                        </p:tgtEl>
                                      </p:cBhvr>
                                    </p:animEffect>
                                  </p:childTnLst>
                                </p:cTn>
                              </p:par>
                            </p:childTnLst>
                          </p:cTn>
                        </p:par>
                        <p:par>
                          <p:cTn id="219" fill="hold">
                            <p:stCondLst>
                              <p:cond delay="17250"/>
                            </p:stCondLst>
                            <p:childTnLst>
                              <p:par>
                                <p:cTn id="220" presetID="22" presetClass="entr" presetSubtype="8" fill="hold" nodeType="afterEffect">
                                  <p:stCondLst>
                                    <p:cond delay="0"/>
                                  </p:stCondLst>
                                  <p:childTnLst>
                                    <p:set>
                                      <p:cBhvr>
                                        <p:cTn id="221" dur="1" fill="hold">
                                          <p:stCondLst>
                                            <p:cond delay="0"/>
                                          </p:stCondLst>
                                        </p:cTn>
                                        <p:tgtEl>
                                          <p:spTgt spid="56"/>
                                        </p:tgtEl>
                                        <p:attrNameLst>
                                          <p:attrName>style.visibility</p:attrName>
                                        </p:attrNameLst>
                                      </p:cBhvr>
                                      <p:to>
                                        <p:strVal val="visible"/>
                                      </p:to>
                                    </p:set>
                                    <p:animEffect transition="in" filter="wipe(left)">
                                      <p:cBhvr>
                                        <p:cTn id="222" dur="500"/>
                                        <p:tgtEl>
                                          <p:spTgt spid="56"/>
                                        </p:tgtEl>
                                      </p:cBhvr>
                                    </p:animEffect>
                                  </p:childTnLst>
                                </p:cTn>
                              </p:par>
                            </p:childTnLst>
                          </p:cTn>
                        </p:par>
                        <p:par>
                          <p:cTn id="223" fill="hold">
                            <p:stCondLst>
                              <p:cond delay="17750"/>
                            </p:stCondLst>
                            <p:childTnLst>
                              <p:par>
                                <p:cTn id="224" presetID="22" presetClass="entr" presetSubtype="8" fill="hold" nodeType="afterEffect">
                                  <p:stCondLst>
                                    <p:cond delay="0"/>
                                  </p:stCondLst>
                                  <p:childTnLst>
                                    <p:set>
                                      <p:cBhvr>
                                        <p:cTn id="225" dur="1" fill="hold">
                                          <p:stCondLst>
                                            <p:cond delay="0"/>
                                          </p:stCondLst>
                                        </p:cTn>
                                        <p:tgtEl>
                                          <p:spTgt spid="7"/>
                                        </p:tgtEl>
                                        <p:attrNameLst>
                                          <p:attrName>style.visibility</p:attrName>
                                        </p:attrNameLst>
                                      </p:cBhvr>
                                      <p:to>
                                        <p:strVal val="visible"/>
                                      </p:to>
                                    </p:set>
                                    <p:animEffect transition="in" filter="wipe(left)">
                                      <p:cBhvr>
                                        <p:cTn id="226" dur="500"/>
                                        <p:tgtEl>
                                          <p:spTgt spid="7"/>
                                        </p:tgtEl>
                                      </p:cBhvr>
                                    </p:animEffect>
                                  </p:childTnLst>
                                </p:cTn>
                              </p:par>
                            </p:childTnLst>
                          </p:cTn>
                        </p:par>
                        <p:par>
                          <p:cTn id="227" fill="hold">
                            <p:stCondLst>
                              <p:cond delay="18250"/>
                            </p:stCondLst>
                            <p:childTnLst>
                              <p:par>
                                <p:cTn id="228" presetID="53" presetClass="entr" presetSubtype="16" fill="hold" grpId="0" nodeType="afterEffect">
                                  <p:stCondLst>
                                    <p:cond delay="0"/>
                                  </p:stCondLst>
                                  <p:childTnLst>
                                    <p:set>
                                      <p:cBhvr>
                                        <p:cTn id="229" dur="1" fill="hold">
                                          <p:stCondLst>
                                            <p:cond delay="0"/>
                                          </p:stCondLst>
                                        </p:cTn>
                                        <p:tgtEl>
                                          <p:spTgt spid="46"/>
                                        </p:tgtEl>
                                        <p:attrNameLst>
                                          <p:attrName>style.visibility</p:attrName>
                                        </p:attrNameLst>
                                      </p:cBhvr>
                                      <p:to>
                                        <p:strVal val="visible"/>
                                      </p:to>
                                    </p:set>
                                    <p:anim calcmode="lin" valueType="num">
                                      <p:cBhvr>
                                        <p:cTn id="230" dur="500" fill="hold"/>
                                        <p:tgtEl>
                                          <p:spTgt spid="46"/>
                                        </p:tgtEl>
                                        <p:attrNameLst>
                                          <p:attrName>ppt_w</p:attrName>
                                        </p:attrNameLst>
                                      </p:cBhvr>
                                      <p:tavLst>
                                        <p:tav tm="0">
                                          <p:val>
                                            <p:fltVal val="0"/>
                                          </p:val>
                                        </p:tav>
                                        <p:tav tm="100000">
                                          <p:val>
                                            <p:strVal val="#ppt_w"/>
                                          </p:val>
                                        </p:tav>
                                      </p:tavLst>
                                    </p:anim>
                                    <p:anim calcmode="lin" valueType="num">
                                      <p:cBhvr>
                                        <p:cTn id="231" dur="500" fill="hold"/>
                                        <p:tgtEl>
                                          <p:spTgt spid="46"/>
                                        </p:tgtEl>
                                        <p:attrNameLst>
                                          <p:attrName>ppt_h</p:attrName>
                                        </p:attrNameLst>
                                      </p:cBhvr>
                                      <p:tavLst>
                                        <p:tav tm="0">
                                          <p:val>
                                            <p:fltVal val="0"/>
                                          </p:val>
                                        </p:tav>
                                        <p:tav tm="100000">
                                          <p:val>
                                            <p:strVal val="#ppt_h"/>
                                          </p:val>
                                        </p:tav>
                                      </p:tavLst>
                                    </p:anim>
                                    <p:animEffect transition="in" filter="fade">
                                      <p:cBhvr>
                                        <p:cTn id="232" dur="500"/>
                                        <p:tgtEl>
                                          <p:spTgt spid="46"/>
                                        </p:tgtEl>
                                      </p:cBhvr>
                                    </p:animEffect>
                                  </p:childTnLst>
                                </p:cTn>
                              </p:par>
                            </p:childTnLst>
                          </p:cTn>
                        </p:par>
                        <p:par>
                          <p:cTn id="233" fill="hold">
                            <p:stCondLst>
                              <p:cond delay="18750"/>
                            </p:stCondLst>
                            <p:childTnLst>
                              <p:par>
                                <p:cTn id="234" presetID="53" presetClass="entr" presetSubtype="16" fill="hold" grpId="0" nodeType="afterEffect">
                                  <p:stCondLst>
                                    <p:cond delay="0"/>
                                  </p:stCondLst>
                                  <p:childTnLst>
                                    <p:set>
                                      <p:cBhvr>
                                        <p:cTn id="235" dur="1" fill="hold">
                                          <p:stCondLst>
                                            <p:cond delay="0"/>
                                          </p:stCondLst>
                                        </p:cTn>
                                        <p:tgtEl>
                                          <p:spTgt spid="47"/>
                                        </p:tgtEl>
                                        <p:attrNameLst>
                                          <p:attrName>style.visibility</p:attrName>
                                        </p:attrNameLst>
                                      </p:cBhvr>
                                      <p:to>
                                        <p:strVal val="visible"/>
                                      </p:to>
                                    </p:set>
                                    <p:anim calcmode="lin" valueType="num">
                                      <p:cBhvr>
                                        <p:cTn id="236" dur="500" fill="hold"/>
                                        <p:tgtEl>
                                          <p:spTgt spid="47"/>
                                        </p:tgtEl>
                                        <p:attrNameLst>
                                          <p:attrName>ppt_w</p:attrName>
                                        </p:attrNameLst>
                                      </p:cBhvr>
                                      <p:tavLst>
                                        <p:tav tm="0">
                                          <p:val>
                                            <p:fltVal val="0"/>
                                          </p:val>
                                        </p:tav>
                                        <p:tav tm="100000">
                                          <p:val>
                                            <p:strVal val="#ppt_w"/>
                                          </p:val>
                                        </p:tav>
                                      </p:tavLst>
                                    </p:anim>
                                    <p:anim calcmode="lin" valueType="num">
                                      <p:cBhvr>
                                        <p:cTn id="237" dur="500" fill="hold"/>
                                        <p:tgtEl>
                                          <p:spTgt spid="47"/>
                                        </p:tgtEl>
                                        <p:attrNameLst>
                                          <p:attrName>ppt_h</p:attrName>
                                        </p:attrNameLst>
                                      </p:cBhvr>
                                      <p:tavLst>
                                        <p:tav tm="0">
                                          <p:val>
                                            <p:fltVal val="0"/>
                                          </p:val>
                                        </p:tav>
                                        <p:tav tm="100000">
                                          <p:val>
                                            <p:strVal val="#ppt_h"/>
                                          </p:val>
                                        </p:tav>
                                      </p:tavLst>
                                    </p:anim>
                                    <p:animEffect transition="in" filter="fade">
                                      <p:cBhvr>
                                        <p:cTn id="238" dur="500"/>
                                        <p:tgtEl>
                                          <p:spTgt spid="47"/>
                                        </p:tgtEl>
                                      </p:cBhvr>
                                    </p:animEffect>
                                  </p:childTnLst>
                                </p:cTn>
                              </p:par>
                            </p:childTnLst>
                          </p:cTn>
                        </p:par>
                        <p:par>
                          <p:cTn id="239" fill="hold">
                            <p:stCondLst>
                              <p:cond delay="19250"/>
                            </p:stCondLst>
                            <p:childTnLst>
                              <p:par>
                                <p:cTn id="240" presetID="53" presetClass="entr" presetSubtype="16" fill="hold" grpId="0" nodeType="afterEffect">
                                  <p:stCondLst>
                                    <p:cond delay="0"/>
                                  </p:stCondLst>
                                  <p:childTnLst>
                                    <p:set>
                                      <p:cBhvr>
                                        <p:cTn id="241" dur="1" fill="hold">
                                          <p:stCondLst>
                                            <p:cond delay="0"/>
                                          </p:stCondLst>
                                        </p:cTn>
                                        <p:tgtEl>
                                          <p:spTgt spid="48"/>
                                        </p:tgtEl>
                                        <p:attrNameLst>
                                          <p:attrName>style.visibility</p:attrName>
                                        </p:attrNameLst>
                                      </p:cBhvr>
                                      <p:to>
                                        <p:strVal val="visible"/>
                                      </p:to>
                                    </p:set>
                                    <p:anim calcmode="lin" valueType="num">
                                      <p:cBhvr>
                                        <p:cTn id="242" dur="500" fill="hold"/>
                                        <p:tgtEl>
                                          <p:spTgt spid="48"/>
                                        </p:tgtEl>
                                        <p:attrNameLst>
                                          <p:attrName>ppt_w</p:attrName>
                                        </p:attrNameLst>
                                      </p:cBhvr>
                                      <p:tavLst>
                                        <p:tav tm="0">
                                          <p:val>
                                            <p:fltVal val="0"/>
                                          </p:val>
                                        </p:tav>
                                        <p:tav tm="100000">
                                          <p:val>
                                            <p:strVal val="#ppt_w"/>
                                          </p:val>
                                        </p:tav>
                                      </p:tavLst>
                                    </p:anim>
                                    <p:anim calcmode="lin" valueType="num">
                                      <p:cBhvr>
                                        <p:cTn id="243" dur="500" fill="hold"/>
                                        <p:tgtEl>
                                          <p:spTgt spid="48"/>
                                        </p:tgtEl>
                                        <p:attrNameLst>
                                          <p:attrName>ppt_h</p:attrName>
                                        </p:attrNameLst>
                                      </p:cBhvr>
                                      <p:tavLst>
                                        <p:tav tm="0">
                                          <p:val>
                                            <p:fltVal val="0"/>
                                          </p:val>
                                        </p:tav>
                                        <p:tav tm="100000">
                                          <p:val>
                                            <p:strVal val="#ppt_h"/>
                                          </p:val>
                                        </p:tav>
                                      </p:tavLst>
                                    </p:anim>
                                    <p:animEffect transition="in" filter="fade">
                                      <p:cBhvr>
                                        <p:cTn id="244" dur="500"/>
                                        <p:tgtEl>
                                          <p:spTgt spid="48"/>
                                        </p:tgtEl>
                                      </p:cBhvr>
                                    </p:animEffect>
                                  </p:childTnLst>
                                </p:cTn>
                              </p:par>
                            </p:childTnLst>
                          </p:cTn>
                        </p:par>
                        <p:par>
                          <p:cTn id="245" fill="hold">
                            <p:stCondLst>
                              <p:cond delay="19750"/>
                            </p:stCondLst>
                            <p:childTnLst>
                              <p:par>
                                <p:cTn id="246" presetID="22" presetClass="entr" presetSubtype="1" fill="hold" nodeType="afterEffect">
                                  <p:stCondLst>
                                    <p:cond delay="0"/>
                                  </p:stCondLst>
                                  <p:childTnLst>
                                    <p:set>
                                      <p:cBhvr>
                                        <p:cTn id="247" dur="1" fill="hold">
                                          <p:stCondLst>
                                            <p:cond delay="0"/>
                                          </p:stCondLst>
                                        </p:cTn>
                                        <p:tgtEl>
                                          <p:spTgt spid="49"/>
                                        </p:tgtEl>
                                        <p:attrNameLst>
                                          <p:attrName>style.visibility</p:attrName>
                                        </p:attrNameLst>
                                      </p:cBhvr>
                                      <p:to>
                                        <p:strVal val="visible"/>
                                      </p:to>
                                    </p:set>
                                    <p:animEffect transition="in" filter="wipe(up)">
                                      <p:cBhvr>
                                        <p:cTn id="248" dur="500"/>
                                        <p:tgtEl>
                                          <p:spTgt spid="49"/>
                                        </p:tgtEl>
                                      </p:cBhvr>
                                    </p:animEffect>
                                  </p:childTnLst>
                                </p:cTn>
                              </p:par>
                            </p:childTnLst>
                          </p:cTn>
                        </p:par>
                        <p:par>
                          <p:cTn id="249" fill="hold">
                            <p:stCondLst>
                              <p:cond delay="20250"/>
                            </p:stCondLst>
                            <p:childTnLst>
                              <p:par>
                                <p:cTn id="250" presetID="53" presetClass="entr" presetSubtype="16" fill="hold" grpId="0" nodeType="afterEffect">
                                  <p:stCondLst>
                                    <p:cond delay="0"/>
                                  </p:stCondLst>
                                  <p:childTnLst>
                                    <p:set>
                                      <p:cBhvr>
                                        <p:cTn id="251" dur="1" fill="hold">
                                          <p:stCondLst>
                                            <p:cond delay="0"/>
                                          </p:stCondLst>
                                        </p:cTn>
                                        <p:tgtEl>
                                          <p:spTgt spid="50"/>
                                        </p:tgtEl>
                                        <p:attrNameLst>
                                          <p:attrName>style.visibility</p:attrName>
                                        </p:attrNameLst>
                                      </p:cBhvr>
                                      <p:to>
                                        <p:strVal val="visible"/>
                                      </p:to>
                                    </p:set>
                                    <p:anim calcmode="lin" valueType="num">
                                      <p:cBhvr>
                                        <p:cTn id="252" dur="500" fill="hold"/>
                                        <p:tgtEl>
                                          <p:spTgt spid="50"/>
                                        </p:tgtEl>
                                        <p:attrNameLst>
                                          <p:attrName>ppt_w</p:attrName>
                                        </p:attrNameLst>
                                      </p:cBhvr>
                                      <p:tavLst>
                                        <p:tav tm="0">
                                          <p:val>
                                            <p:fltVal val="0"/>
                                          </p:val>
                                        </p:tav>
                                        <p:tav tm="100000">
                                          <p:val>
                                            <p:strVal val="#ppt_w"/>
                                          </p:val>
                                        </p:tav>
                                      </p:tavLst>
                                    </p:anim>
                                    <p:anim calcmode="lin" valueType="num">
                                      <p:cBhvr>
                                        <p:cTn id="253" dur="500" fill="hold"/>
                                        <p:tgtEl>
                                          <p:spTgt spid="50"/>
                                        </p:tgtEl>
                                        <p:attrNameLst>
                                          <p:attrName>ppt_h</p:attrName>
                                        </p:attrNameLst>
                                      </p:cBhvr>
                                      <p:tavLst>
                                        <p:tav tm="0">
                                          <p:val>
                                            <p:fltVal val="0"/>
                                          </p:val>
                                        </p:tav>
                                        <p:tav tm="100000">
                                          <p:val>
                                            <p:strVal val="#ppt_h"/>
                                          </p:val>
                                        </p:tav>
                                      </p:tavLst>
                                    </p:anim>
                                    <p:animEffect transition="in" filter="fade">
                                      <p:cBhvr>
                                        <p:cTn id="254" dur="500"/>
                                        <p:tgtEl>
                                          <p:spTgt spid="50"/>
                                        </p:tgtEl>
                                      </p:cBhvr>
                                    </p:animEffect>
                                  </p:childTnLst>
                                </p:cTn>
                              </p:par>
                            </p:childTnLst>
                          </p:cTn>
                        </p:par>
                        <p:par>
                          <p:cTn id="255" fill="hold">
                            <p:stCondLst>
                              <p:cond delay="20750"/>
                            </p:stCondLst>
                            <p:childTnLst>
                              <p:par>
                                <p:cTn id="256" presetID="53" presetClass="entr" presetSubtype="16" fill="hold" grpId="0" nodeType="afterEffect">
                                  <p:stCondLst>
                                    <p:cond delay="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500" fill="hold"/>
                                        <p:tgtEl>
                                          <p:spTgt spid="45"/>
                                        </p:tgtEl>
                                        <p:attrNameLst>
                                          <p:attrName>ppt_w</p:attrName>
                                        </p:attrNameLst>
                                      </p:cBhvr>
                                      <p:tavLst>
                                        <p:tav tm="0">
                                          <p:val>
                                            <p:fltVal val="0"/>
                                          </p:val>
                                        </p:tav>
                                        <p:tav tm="100000">
                                          <p:val>
                                            <p:strVal val="#ppt_w"/>
                                          </p:val>
                                        </p:tav>
                                      </p:tavLst>
                                    </p:anim>
                                    <p:anim calcmode="lin" valueType="num">
                                      <p:cBhvr>
                                        <p:cTn id="259" dur="500" fill="hold"/>
                                        <p:tgtEl>
                                          <p:spTgt spid="45"/>
                                        </p:tgtEl>
                                        <p:attrNameLst>
                                          <p:attrName>ppt_h</p:attrName>
                                        </p:attrNameLst>
                                      </p:cBhvr>
                                      <p:tavLst>
                                        <p:tav tm="0">
                                          <p:val>
                                            <p:fltVal val="0"/>
                                          </p:val>
                                        </p:tav>
                                        <p:tav tm="100000">
                                          <p:val>
                                            <p:strVal val="#ppt_h"/>
                                          </p:val>
                                        </p:tav>
                                      </p:tavLst>
                                    </p:anim>
                                    <p:animEffect transition="in" filter="fade">
                                      <p:cBhvr>
                                        <p:cTn id="260" dur="500"/>
                                        <p:tgtEl>
                                          <p:spTgt spid="45"/>
                                        </p:tgtEl>
                                      </p:cBhvr>
                                    </p:animEffect>
                                  </p:childTnLst>
                                </p:cTn>
                              </p:par>
                              <p:par>
                                <p:cTn id="261" presetID="47" presetClass="entr" presetSubtype="0" fill="hold" grpId="0" nodeType="withEffect">
                                  <p:stCondLst>
                                    <p:cond delay="0"/>
                                  </p:stCondLst>
                                  <p:childTnLst>
                                    <p:set>
                                      <p:cBhvr>
                                        <p:cTn id="262" dur="1" fill="hold">
                                          <p:stCondLst>
                                            <p:cond delay="0"/>
                                          </p:stCondLst>
                                        </p:cTn>
                                        <p:tgtEl>
                                          <p:spTgt spid="51"/>
                                        </p:tgtEl>
                                        <p:attrNameLst>
                                          <p:attrName>style.visibility</p:attrName>
                                        </p:attrNameLst>
                                      </p:cBhvr>
                                      <p:to>
                                        <p:strVal val="visible"/>
                                      </p:to>
                                    </p:set>
                                    <p:animEffect transition="in" filter="fade">
                                      <p:cBhvr>
                                        <p:cTn id="263" dur="1000"/>
                                        <p:tgtEl>
                                          <p:spTgt spid="51"/>
                                        </p:tgtEl>
                                      </p:cBhvr>
                                    </p:animEffect>
                                    <p:anim calcmode="lin" valueType="num">
                                      <p:cBhvr>
                                        <p:cTn id="264" dur="1000" fill="hold"/>
                                        <p:tgtEl>
                                          <p:spTgt spid="51"/>
                                        </p:tgtEl>
                                        <p:attrNameLst>
                                          <p:attrName>ppt_x</p:attrName>
                                        </p:attrNameLst>
                                      </p:cBhvr>
                                      <p:tavLst>
                                        <p:tav tm="0">
                                          <p:val>
                                            <p:strVal val="#ppt_x"/>
                                          </p:val>
                                        </p:tav>
                                        <p:tav tm="100000">
                                          <p:val>
                                            <p:strVal val="#ppt_x"/>
                                          </p:val>
                                        </p:tav>
                                      </p:tavLst>
                                    </p:anim>
                                    <p:anim calcmode="lin" valueType="num">
                                      <p:cBhvr>
                                        <p:cTn id="265" dur="1000" fill="hold"/>
                                        <p:tgtEl>
                                          <p:spTgt spid="51"/>
                                        </p:tgtEl>
                                        <p:attrNameLst>
                                          <p:attrName>ppt_y</p:attrName>
                                        </p:attrNameLst>
                                      </p:cBhvr>
                                      <p:tavLst>
                                        <p:tav tm="0">
                                          <p:val>
                                            <p:strVal val="#ppt_y-.1"/>
                                          </p:val>
                                        </p:tav>
                                        <p:tav tm="100000">
                                          <p:val>
                                            <p:strVal val="#ppt_y"/>
                                          </p:val>
                                        </p:tav>
                                      </p:tavLst>
                                    </p:anim>
                                  </p:childTnLst>
                                </p:cTn>
                              </p:par>
                            </p:childTnLst>
                          </p:cTn>
                        </p:par>
                        <p:par>
                          <p:cTn id="266" fill="hold">
                            <p:stCondLst>
                              <p:cond delay="21750"/>
                            </p:stCondLst>
                            <p:childTnLst>
                              <p:par>
                                <p:cTn id="267" presetID="22" presetClass="entr" presetSubtype="8" fill="hold" nodeType="afterEffect">
                                  <p:stCondLst>
                                    <p:cond delay="0"/>
                                  </p:stCondLst>
                                  <p:childTnLst>
                                    <p:set>
                                      <p:cBhvr>
                                        <p:cTn id="268" dur="1" fill="hold">
                                          <p:stCondLst>
                                            <p:cond delay="0"/>
                                          </p:stCondLst>
                                        </p:cTn>
                                        <p:tgtEl>
                                          <p:spTgt spid="54"/>
                                        </p:tgtEl>
                                        <p:attrNameLst>
                                          <p:attrName>style.visibility</p:attrName>
                                        </p:attrNameLst>
                                      </p:cBhvr>
                                      <p:to>
                                        <p:strVal val="visible"/>
                                      </p:to>
                                    </p:set>
                                    <p:animEffect transition="in" filter="wipe(left)">
                                      <p:cBhvr>
                                        <p:cTn id="269" dur="500"/>
                                        <p:tgtEl>
                                          <p:spTgt spid="54"/>
                                        </p:tgtEl>
                                      </p:cBhvr>
                                    </p:animEffect>
                                  </p:childTnLst>
                                </p:cTn>
                              </p:par>
                            </p:childTnLst>
                          </p:cTn>
                        </p:par>
                        <p:par>
                          <p:cTn id="270" fill="hold">
                            <p:stCondLst>
                              <p:cond delay="22250"/>
                            </p:stCondLst>
                            <p:childTnLst>
                              <p:par>
                                <p:cTn id="271" presetID="22" presetClass="entr" presetSubtype="8" fill="hold" nodeType="afterEffect">
                                  <p:stCondLst>
                                    <p:cond delay="0"/>
                                  </p:stCondLst>
                                  <p:childTnLst>
                                    <p:set>
                                      <p:cBhvr>
                                        <p:cTn id="272" dur="1" fill="hold">
                                          <p:stCondLst>
                                            <p:cond delay="0"/>
                                          </p:stCondLst>
                                        </p:cTn>
                                        <p:tgtEl>
                                          <p:spTgt spid="57"/>
                                        </p:tgtEl>
                                        <p:attrNameLst>
                                          <p:attrName>style.visibility</p:attrName>
                                        </p:attrNameLst>
                                      </p:cBhvr>
                                      <p:to>
                                        <p:strVal val="visible"/>
                                      </p:to>
                                    </p:set>
                                    <p:animEffect transition="in" filter="wipe(left)">
                                      <p:cBhvr>
                                        <p:cTn id="273" dur="500"/>
                                        <p:tgtEl>
                                          <p:spTgt spid="57"/>
                                        </p:tgtEl>
                                      </p:cBhvr>
                                    </p:animEffect>
                                  </p:childTnLst>
                                </p:cTn>
                              </p:par>
                              <p:par>
                                <p:cTn id="274" presetID="42" presetClass="entr" presetSubtype="0" fill="hold" grpId="0" nodeType="withEffect">
                                  <p:stCondLst>
                                    <p:cond delay="0"/>
                                  </p:stCondLst>
                                  <p:childTnLst>
                                    <p:set>
                                      <p:cBhvr>
                                        <p:cTn id="275" dur="1" fill="hold">
                                          <p:stCondLst>
                                            <p:cond delay="0"/>
                                          </p:stCondLst>
                                        </p:cTn>
                                        <p:tgtEl>
                                          <p:spTgt spid="60"/>
                                        </p:tgtEl>
                                        <p:attrNameLst>
                                          <p:attrName>style.visibility</p:attrName>
                                        </p:attrNameLst>
                                      </p:cBhvr>
                                      <p:to>
                                        <p:strVal val="visible"/>
                                      </p:to>
                                    </p:set>
                                    <p:animEffect transition="in" filter="fade">
                                      <p:cBhvr>
                                        <p:cTn id="276" dur="500"/>
                                        <p:tgtEl>
                                          <p:spTgt spid="60"/>
                                        </p:tgtEl>
                                      </p:cBhvr>
                                    </p:animEffect>
                                    <p:anim calcmode="lin" valueType="num">
                                      <p:cBhvr>
                                        <p:cTn id="277" dur="500" fill="hold"/>
                                        <p:tgtEl>
                                          <p:spTgt spid="60"/>
                                        </p:tgtEl>
                                        <p:attrNameLst>
                                          <p:attrName>ppt_x</p:attrName>
                                        </p:attrNameLst>
                                      </p:cBhvr>
                                      <p:tavLst>
                                        <p:tav tm="0">
                                          <p:val>
                                            <p:strVal val="#ppt_x"/>
                                          </p:val>
                                        </p:tav>
                                        <p:tav tm="100000">
                                          <p:val>
                                            <p:strVal val="#ppt_x"/>
                                          </p:val>
                                        </p:tav>
                                      </p:tavLst>
                                    </p:anim>
                                    <p:anim calcmode="lin" valueType="num">
                                      <p:cBhvr>
                                        <p:cTn id="278" dur="500" fill="hold"/>
                                        <p:tgtEl>
                                          <p:spTgt spid="60"/>
                                        </p:tgtEl>
                                        <p:attrNameLst>
                                          <p:attrName>ppt_y</p:attrName>
                                        </p:attrNameLst>
                                      </p:cBhvr>
                                      <p:tavLst>
                                        <p:tav tm="0">
                                          <p:val>
                                            <p:strVal val="#ppt_y+.1"/>
                                          </p:val>
                                        </p:tav>
                                        <p:tav tm="100000">
                                          <p:val>
                                            <p:strVal val="#ppt_y"/>
                                          </p:val>
                                        </p:tav>
                                      </p:tavLst>
                                    </p:anim>
                                  </p:childTnLst>
                                </p:cTn>
                              </p:par>
                              <p:par>
                                <p:cTn id="279" presetID="10" presetClass="entr" presetSubtype="0" fill="hold" nodeType="withEffect">
                                  <p:stCondLst>
                                    <p:cond delay="0"/>
                                  </p:stCondLst>
                                  <p:childTnLst>
                                    <p:set>
                                      <p:cBhvr>
                                        <p:cTn id="280" dur="1" fill="hold">
                                          <p:stCondLst>
                                            <p:cond delay="0"/>
                                          </p:stCondLst>
                                        </p:cTn>
                                        <p:tgtEl>
                                          <p:spTgt spid="85"/>
                                        </p:tgtEl>
                                        <p:attrNameLst>
                                          <p:attrName>style.visibility</p:attrName>
                                        </p:attrNameLst>
                                      </p:cBhvr>
                                      <p:to>
                                        <p:strVal val="visible"/>
                                      </p:to>
                                    </p:set>
                                    <p:animEffect transition="in" filter="fade">
                                      <p:cBhvr>
                                        <p:cTn id="281"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P spid="18" grpId="0" animBg="1"/>
      <p:bldP spid="19" grpId="0"/>
      <p:bldP spid="20" grpId="0"/>
      <p:bldP spid="21" grpId="0" animBg="1"/>
      <p:bldP spid="22" grpId="0" animBg="1"/>
      <p:bldP spid="23" grpId="0" animBg="1"/>
      <p:bldP spid="24" grpId="0" animBg="1"/>
      <p:bldP spid="26" grpId="0" animBg="1"/>
      <p:bldP spid="27" grpId="0"/>
      <p:bldP spid="28" grpId="0"/>
      <p:bldP spid="29" grpId="0" animBg="1"/>
      <p:bldP spid="30" grpId="0" animBg="1"/>
      <p:bldP spid="31" grpId="0" animBg="1"/>
      <p:bldP spid="32" grpId="0" animBg="1"/>
      <p:bldP spid="34" grpId="0" animBg="1"/>
      <p:bldP spid="35" grpId="0"/>
      <p:bldP spid="36" grpId="0"/>
      <p:bldP spid="37" grpId="0" animBg="1"/>
      <p:bldP spid="38" grpId="0" animBg="1"/>
      <p:bldP spid="39" grpId="0" animBg="1"/>
      <p:bldP spid="40" grpId="0" animBg="1"/>
      <p:bldP spid="42" grpId="0" animBg="1"/>
      <p:bldP spid="43" grpId="0"/>
      <p:bldP spid="44" grpId="0"/>
      <p:bldP spid="45" grpId="0" animBg="1"/>
      <p:bldP spid="46" grpId="0" animBg="1"/>
      <p:bldP spid="47" grpId="0" animBg="1"/>
      <p:bldP spid="48" grpId="0" animBg="1"/>
      <p:bldP spid="50" grpId="0" animBg="1"/>
      <p:bldP spid="51"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6"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 name="Straight Connector 5">
            <a:extLst>
              <a:ext uri="{FF2B5EF4-FFF2-40B4-BE49-F238E27FC236}">
                <a16:creationId xmlns:a16="http://schemas.microsoft.com/office/drawing/2014/main" id="{9ACF1C88-12D5-4CEE-AA3F-29EAF1ACB20F}"/>
              </a:ext>
            </a:extLst>
          </p:cNvPr>
          <p:cNvCxnSpPr/>
          <p:nvPr/>
        </p:nvCxnSpPr>
        <p:spPr>
          <a:xfrm>
            <a:off x="6139578" y="4327509"/>
            <a:ext cx="225287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D20E2C-3B2B-4E04-A94D-B26DBD5785A1}"/>
              </a:ext>
            </a:extLst>
          </p:cNvPr>
          <p:cNvCxnSpPr/>
          <p:nvPr/>
        </p:nvCxnSpPr>
        <p:spPr>
          <a:xfrm>
            <a:off x="8377505" y="4327509"/>
            <a:ext cx="225287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5A633E-3641-40DB-B37E-18EBAEE2C514}"/>
              </a:ext>
            </a:extLst>
          </p:cNvPr>
          <p:cNvCxnSpPr/>
          <p:nvPr/>
        </p:nvCxnSpPr>
        <p:spPr>
          <a:xfrm>
            <a:off x="3875829" y="4327509"/>
            <a:ext cx="225287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34337F-C1B2-460C-9BB4-15323DC3F51A}"/>
              </a:ext>
            </a:extLst>
          </p:cNvPr>
          <p:cNvCxnSpPr/>
          <p:nvPr/>
        </p:nvCxnSpPr>
        <p:spPr>
          <a:xfrm>
            <a:off x="1622396" y="4327509"/>
            <a:ext cx="225287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089E2C-33F2-4DBD-98BB-8C35D5E19C31}"/>
              </a:ext>
            </a:extLst>
          </p:cNvPr>
          <p:cNvCxnSpPr>
            <a:cxnSpLocks/>
          </p:cNvCxnSpPr>
          <p:nvPr/>
        </p:nvCxnSpPr>
        <p:spPr>
          <a:xfrm flipV="1">
            <a:off x="1574669" y="467469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30589E3-D72D-490E-B838-69DD21043066}"/>
              </a:ext>
            </a:extLst>
          </p:cNvPr>
          <p:cNvSpPr/>
          <p:nvPr/>
        </p:nvSpPr>
        <p:spPr>
          <a:xfrm>
            <a:off x="1512548" y="568294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19926EA-1F56-412C-919D-50E96180B84B}"/>
              </a:ext>
            </a:extLst>
          </p:cNvPr>
          <p:cNvSpPr txBox="1"/>
          <p:nvPr/>
        </p:nvSpPr>
        <p:spPr>
          <a:xfrm>
            <a:off x="816975" y="3294020"/>
            <a:ext cx="1515386" cy="646331"/>
          </a:xfrm>
          <a:prstGeom prst="rect">
            <a:avLst/>
          </a:prstGeom>
          <a:noFill/>
        </p:spPr>
        <p:txBody>
          <a:bodyPr wrap="square" rtlCol="0">
            <a:spAutoFit/>
          </a:bodyPr>
          <a:lstStyle/>
          <a:p>
            <a:pPr algn="ctr"/>
            <a:r>
              <a:rPr lang="en-US" sz="3600" u="sng" dirty="0">
                <a:solidFill>
                  <a:srgbClr val="03A1A4"/>
                </a:solidFill>
                <a:latin typeface="Century Gothic" panose="020B0502020202020204" pitchFamily="34" charset="0"/>
              </a:rPr>
              <a:t>6</a:t>
            </a:r>
          </a:p>
        </p:txBody>
      </p:sp>
      <p:sp>
        <p:nvSpPr>
          <p:cNvPr id="20" name="TextBox 19">
            <a:extLst>
              <a:ext uri="{FF2B5EF4-FFF2-40B4-BE49-F238E27FC236}">
                <a16:creationId xmlns:a16="http://schemas.microsoft.com/office/drawing/2014/main" id="{A3505F46-1B70-4448-8DBD-763D7AA8C941}"/>
              </a:ext>
            </a:extLst>
          </p:cNvPr>
          <p:cNvSpPr txBox="1"/>
          <p:nvPr/>
        </p:nvSpPr>
        <p:spPr>
          <a:xfrm>
            <a:off x="512396" y="5935175"/>
            <a:ext cx="3201043" cy="369332"/>
          </a:xfrm>
          <a:prstGeom prst="rect">
            <a:avLst/>
          </a:prstGeom>
          <a:noFill/>
        </p:spPr>
        <p:txBody>
          <a:bodyPr wrap="square" rtlCol="0">
            <a:spAutoFit/>
          </a:bodyPr>
          <a:lstStyle/>
          <a:p>
            <a:r>
              <a:rPr lang="en-IN" b="1" dirty="0"/>
              <a:t>Model Persistence system </a:t>
            </a:r>
            <a:endParaRPr lang="en-US" sz="1400" dirty="0">
              <a:solidFill>
                <a:schemeClr val="bg2">
                  <a:lumMod val="50000"/>
                </a:schemeClr>
              </a:solidFill>
              <a:latin typeface="Century Gothic" panose="020B0502020202020204" pitchFamily="34" charset="0"/>
            </a:endParaRPr>
          </a:p>
        </p:txBody>
      </p:sp>
      <p:sp>
        <p:nvSpPr>
          <p:cNvPr id="21" name="Arc 20">
            <a:extLst>
              <a:ext uri="{FF2B5EF4-FFF2-40B4-BE49-F238E27FC236}">
                <a16:creationId xmlns:a16="http://schemas.microsoft.com/office/drawing/2014/main" id="{DB027AB0-C991-44C7-9FB2-963BA863AB30}"/>
              </a:ext>
            </a:extLst>
          </p:cNvPr>
          <p:cNvSpPr/>
          <p:nvPr/>
        </p:nvSpPr>
        <p:spPr>
          <a:xfrm rot="5400000">
            <a:off x="3353565" y="3867928"/>
            <a:ext cx="919162" cy="919162"/>
          </a:xfrm>
          <a:prstGeom prst="arc">
            <a:avLst>
              <a:gd name="adj1" fmla="val 5420354"/>
              <a:gd name="adj2" fmla="val 10853341"/>
            </a:avLst>
          </a:prstGeom>
          <a:solidFill>
            <a:srgbClr val="FFC000"/>
          </a:solidFill>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61970E7C-126C-4211-A1C8-BB5C7A543249}"/>
              </a:ext>
            </a:extLst>
          </p:cNvPr>
          <p:cNvSpPr/>
          <p:nvPr/>
        </p:nvSpPr>
        <p:spPr>
          <a:xfrm>
            <a:off x="3717896" y="4232259"/>
            <a:ext cx="190500" cy="190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ircle: Hollow 22">
            <a:extLst>
              <a:ext uri="{FF2B5EF4-FFF2-40B4-BE49-F238E27FC236}">
                <a16:creationId xmlns:a16="http://schemas.microsoft.com/office/drawing/2014/main" id="{4BF3B598-3D89-4AAE-9158-E4F281B95444}"/>
              </a:ext>
            </a:extLst>
          </p:cNvPr>
          <p:cNvSpPr/>
          <p:nvPr/>
        </p:nvSpPr>
        <p:spPr>
          <a:xfrm>
            <a:off x="3598833" y="4113196"/>
            <a:ext cx="428626" cy="428626"/>
          </a:xfrm>
          <a:prstGeom prst="donut">
            <a:avLst>
              <a:gd name="adj" fmla="val 528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c 9">
            <a:extLst>
              <a:ext uri="{FF2B5EF4-FFF2-40B4-BE49-F238E27FC236}">
                <a16:creationId xmlns:a16="http://schemas.microsoft.com/office/drawing/2014/main" id="{165CFFBD-0EF6-4A58-9F73-964FFDC96A34}"/>
              </a:ext>
            </a:extLst>
          </p:cNvPr>
          <p:cNvSpPr/>
          <p:nvPr/>
        </p:nvSpPr>
        <p:spPr>
          <a:xfrm>
            <a:off x="1115087" y="3867928"/>
            <a:ext cx="919162" cy="919162"/>
          </a:xfrm>
          <a:prstGeom prst="arc">
            <a:avLst>
              <a:gd name="adj1" fmla="val 5420354"/>
              <a:gd name="adj2" fmla="val 10853341"/>
            </a:avLst>
          </a:prstGeom>
          <a:solidFill>
            <a:srgbClr val="5894B8"/>
          </a:solidFill>
          <a:ln w="19050">
            <a:solidFill>
              <a:srgbClr val="5894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6D9692D7-431E-477E-8E84-FEB0BC93CBBF}"/>
              </a:ext>
            </a:extLst>
          </p:cNvPr>
          <p:cNvSpPr/>
          <p:nvPr/>
        </p:nvSpPr>
        <p:spPr>
          <a:xfrm>
            <a:off x="1479418" y="4232259"/>
            <a:ext cx="190500" cy="190500"/>
          </a:xfrm>
          <a:prstGeom prst="ellipse">
            <a:avLst/>
          </a:prstGeom>
          <a:solidFill>
            <a:srgbClr val="4B85AA"/>
          </a:solidFill>
          <a:ln>
            <a:solidFill>
              <a:srgbClr val="5894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le: Hollow 11">
            <a:extLst>
              <a:ext uri="{FF2B5EF4-FFF2-40B4-BE49-F238E27FC236}">
                <a16:creationId xmlns:a16="http://schemas.microsoft.com/office/drawing/2014/main" id="{8B165C3F-9031-4A6C-9A45-7F4C80BBF698}"/>
              </a:ext>
            </a:extLst>
          </p:cNvPr>
          <p:cNvSpPr/>
          <p:nvPr/>
        </p:nvSpPr>
        <p:spPr>
          <a:xfrm>
            <a:off x="1360355" y="4113196"/>
            <a:ext cx="428626" cy="428626"/>
          </a:xfrm>
          <a:prstGeom prst="donut">
            <a:avLst>
              <a:gd name="adj" fmla="val 5281"/>
            </a:avLst>
          </a:prstGeom>
          <a:solidFill>
            <a:srgbClr val="4B85AA"/>
          </a:solidFill>
          <a:ln>
            <a:solidFill>
              <a:srgbClr val="5894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le: Hollow 15">
            <a:extLst>
              <a:ext uri="{FF2B5EF4-FFF2-40B4-BE49-F238E27FC236}">
                <a16:creationId xmlns:a16="http://schemas.microsoft.com/office/drawing/2014/main" id="{4ADF020A-8135-4120-9614-93090C7DEB34}"/>
              </a:ext>
            </a:extLst>
          </p:cNvPr>
          <p:cNvSpPr/>
          <p:nvPr/>
        </p:nvSpPr>
        <p:spPr>
          <a:xfrm>
            <a:off x="1227483" y="3980324"/>
            <a:ext cx="694370" cy="694370"/>
          </a:xfrm>
          <a:prstGeom prst="donut">
            <a:avLst>
              <a:gd name="adj" fmla="val 2879"/>
            </a:avLst>
          </a:prstGeom>
          <a:solidFill>
            <a:srgbClr val="4B85AA"/>
          </a:solidFill>
          <a:ln>
            <a:solidFill>
              <a:srgbClr val="5894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le: Hollow 23">
            <a:extLst>
              <a:ext uri="{FF2B5EF4-FFF2-40B4-BE49-F238E27FC236}">
                <a16:creationId xmlns:a16="http://schemas.microsoft.com/office/drawing/2014/main" id="{901A7922-BB4D-46FA-931E-6B574D4992FF}"/>
              </a:ext>
            </a:extLst>
          </p:cNvPr>
          <p:cNvSpPr/>
          <p:nvPr/>
        </p:nvSpPr>
        <p:spPr>
          <a:xfrm>
            <a:off x="3465961" y="3980324"/>
            <a:ext cx="694370" cy="694370"/>
          </a:xfrm>
          <a:prstGeom prst="donut">
            <a:avLst>
              <a:gd name="adj" fmla="val 28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Straight Connector 24">
            <a:extLst>
              <a:ext uri="{FF2B5EF4-FFF2-40B4-BE49-F238E27FC236}">
                <a16:creationId xmlns:a16="http://schemas.microsoft.com/office/drawing/2014/main" id="{087CDCCF-0CA3-4A41-BA32-15E6D5B7E795}"/>
              </a:ext>
            </a:extLst>
          </p:cNvPr>
          <p:cNvCxnSpPr>
            <a:cxnSpLocks/>
          </p:cNvCxnSpPr>
          <p:nvPr/>
        </p:nvCxnSpPr>
        <p:spPr>
          <a:xfrm flipV="1">
            <a:off x="3813147" y="294693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9F0E706-9989-49CB-AD35-A84EA77E74A3}"/>
              </a:ext>
            </a:extLst>
          </p:cNvPr>
          <p:cNvCxnSpPr>
            <a:cxnSpLocks/>
            <a:endCxn id="11" idx="2"/>
          </p:cNvCxnSpPr>
          <p:nvPr/>
        </p:nvCxnSpPr>
        <p:spPr>
          <a:xfrm>
            <a:off x="-331017" y="4327509"/>
            <a:ext cx="181043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F2037F2-7906-4479-9EFD-A6C1BBA21B23}"/>
              </a:ext>
            </a:extLst>
          </p:cNvPr>
          <p:cNvSpPr/>
          <p:nvPr/>
        </p:nvSpPr>
        <p:spPr>
          <a:xfrm>
            <a:off x="3751026" y="290058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2201E27-0284-4A48-B670-DAA3D1AD7DEE}"/>
              </a:ext>
            </a:extLst>
          </p:cNvPr>
          <p:cNvSpPr txBox="1"/>
          <p:nvPr/>
        </p:nvSpPr>
        <p:spPr>
          <a:xfrm>
            <a:off x="3055453" y="4714801"/>
            <a:ext cx="1515386" cy="646331"/>
          </a:xfrm>
          <a:prstGeom prst="rect">
            <a:avLst/>
          </a:prstGeom>
          <a:noFill/>
        </p:spPr>
        <p:txBody>
          <a:bodyPr wrap="square" rtlCol="0">
            <a:spAutoFit/>
          </a:bodyPr>
          <a:lstStyle/>
          <a:p>
            <a:pPr algn="ctr"/>
            <a:r>
              <a:rPr lang="en-US" sz="3600" u="sng" dirty="0">
                <a:solidFill>
                  <a:srgbClr val="EE9524"/>
                </a:solidFill>
                <a:latin typeface="Century Gothic" panose="020B0502020202020204" pitchFamily="34" charset="0"/>
              </a:rPr>
              <a:t>7</a:t>
            </a:r>
          </a:p>
        </p:txBody>
      </p:sp>
      <p:sp>
        <p:nvSpPr>
          <p:cNvPr id="28" name="TextBox 27">
            <a:extLst>
              <a:ext uri="{FF2B5EF4-FFF2-40B4-BE49-F238E27FC236}">
                <a16:creationId xmlns:a16="http://schemas.microsoft.com/office/drawing/2014/main" id="{AA2A37EC-4886-4C4D-BAAD-A9EC0FD0D5FA}"/>
              </a:ext>
            </a:extLst>
          </p:cNvPr>
          <p:cNvSpPr txBox="1"/>
          <p:nvPr/>
        </p:nvSpPr>
        <p:spPr>
          <a:xfrm>
            <a:off x="2665012" y="2258298"/>
            <a:ext cx="3201043" cy="369332"/>
          </a:xfrm>
          <a:prstGeom prst="rect">
            <a:avLst/>
          </a:prstGeom>
          <a:noFill/>
        </p:spPr>
        <p:txBody>
          <a:bodyPr wrap="square" rtlCol="0">
            <a:spAutoFit/>
          </a:bodyPr>
          <a:lstStyle/>
          <a:p>
            <a:r>
              <a:rPr lang="en-IN" b="1" dirty="0"/>
              <a:t>Model Testing and Score </a:t>
            </a:r>
            <a:endParaRPr lang="en-US" sz="1400" dirty="0">
              <a:solidFill>
                <a:schemeClr val="bg2">
                  <a:lumMod val="50000"/>
                </a:schemeClr>
              </a:solidFill>
              <a:latin typeface="Century Gothic" panose="020B0502020202020204" pitchFamily="34" charset="0"/>
            </a:endParaRPr>
          </a:p>
        </p:txBody>
      </p:sp>
      <p:sp>
        <p:nvSpPr>
          <p:cNvPr id="29" name="Arc 28">
            <a:extLst>
              <a:ext uri="{FF2B5EF4-FFF2-40B4-BE49-F238E27FC236}">
                <a16:creationId xmlns:a16="http://schemas.microsoft.com/office/drawing/2014/main" id="{9451C3A5-9759-4413-93E1-E6D5C7CE7D78}"/>
              </a:ext>
            </a:extLst>
          </p:cNvPr>
          <p:cNvSpPr/>
          <p:nvPr/>
        </p:nvSpPr>
        <p:spPr>
          <a:xfrm>
            <a:off x="5606998" y="3867928"/>
            <a:ext cx="919162" cy="919162"/>
          </a:xfrm>
          <a:prstGeom prst="arc">
            <a:avLst>
              <a:gd name="adj1" fmla="val 5420354"/>
              <a:gd name="adj2" fmla="val 10853341"/>
            </a:avLst>
          </a:prstGeom>
          <a:solidFill>
            <a:srgbClr val="FF0066"/>
          </a:solidFill>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a:extLst>
              <a:ext uri="{FF2B5EF4-FFF2-40B4-BE49-F238E27FC236}">
                <a16:creationId xmlns:a16="http://schemas.microsoft.com/office/drawing/2014/main" id="{47E6C408-CA45-4174-9A7F-45B2D5679FC9}"/>
              </a:ext>
            </a:extLst>
          </p:cNvPr>
          <p:cNvSpPr/>
          <p:nvPr/>
        </p:nvSpPr>
        <p:spPr>
          <a:xfrm>
            <a:off x="5971329" y="4232259"/>
            <a:ext cx="190500" cy="1905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ircle: Hollow 30">
            <a:extLst>
              <a:ext uri="{FF2B5EF4-FFF2-40B4-BE49-F238E27FC236}">
                <a16:creationId xmlns:a16="http://schemas.microsoft.com/office/drawing/2014/main" id="{1FDF8301-B117-4E80-80EB-2BA94A1E1F76}"/>
              </a:ext>
            </a:extLst>
          </p:cNvPr>
          <p:cNvSpPr/>
          <p:nvPr/>
        </p:nvSpPr>
        <p:spPr>
          <a:xfrm>
            <a:off x="5852266" y="4113196"/>
            <a:ext cx="428626" cy="428626"/>
          </a:xfrm>
          <a:prstGeom prst="donut">
            <a:avLst>
              <a:gd name="adj" fmla="val 5281"/>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ircle: Hollow 31">
            <a:extLst>
              <a:ext uri="{FF2B5EF4-FFF2-40B4-BE49-F238E27FC236}">
                <a16:creationId xmlns:a16="http://schemas.microsoft.com/office/drawing/2014/main" id="{7E027C0E-8712-4FBD-9411-2EAABCED7467}"/>
              </a:ext>
            </a:extLst>
          </p:cNvPr>
          <p:cNvSpPr/>
          <p:nvPr/>
        </p:nvSpPr>
        <p:spPr>
          <a:xfrm>
            <a:off x="5719394" y="3980324"/>
            <a:ext cx="694370" cy="694370"/>
          </a:xfrm>
          <a:prstGeom prst="donut">
            <a:avLst>
              <a:gd name="adj" fmla="val 287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3" name="Straight Connector 32">
            <a:extLst>
              <a:ext uri="{FF2B5EF4-FFF2-40B4-BE49-F238E27FC236}">
                <a16:creationId xmlns:a16="http://schemas.microsoft.com/office/drawing/2014/main" id="{1971915F-FADA-4C79-AED3-7C343D0510BE}"/>
              </a:ext>
            </a:extLst>
          </p:cNvPr>
          <p:cNvCxnSpPr>
            <a:cxnSpLocks/>
          </p:cNvCxnSpPr>
          <p:nvPr/>
        </p:nvCxnSpPr>
        <p:spPr>
          <a:xfrm flipV="1">
            <a:off x="6066580" y="467469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2249B0C-AEFB-4805-B41B-9B4F4B29358B}"/>
              </a:ext>
            </a:extLst>
          </p:cNvPr>
          <p:cNvSpPr/>
          <p:nvPr/>
        </p:nvSpPr>
        <p:spPr>
          <a:xfrm>
            <a:off x="6004459" y="568294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E025152-196D-49AD-B130-165297514ED1}"/>
              </a:ext>
            </a:extLst>
          </p:cNvPr>
          <p:cNvSpPr txBox="1"/>
          <p:nvPr/>
        </p:nvSpPr>
        <p:spPr>
          <a:xfrm>
            <a:off x="5308886" y="3294020"/>
            <a:ext cx="1515386" cy="646331"/>
          </a:xfrm>
          <a:prstGeom prst="rect">
            <a:avLst/>
          </a:prstGeom>
          <a:noFill/>
        </p:spPr>
        <p:txBody>
          <a:bodyPr wrap="square" rtlCol="0">
            <a:spAutoFit/>
          </a:bodyPr>
          <a:lstStyle/>
          <a:p>
            <a:pPr algn="ctr"/>
            <a:r>
              <a:rPr lang="en-US" sz="3600" u="sng" dirty="0">
                <a:solidFill>
                  <a:srgbClr val="EF3078"/>
                </a:solidFill>
                <a:latin typeface="Century Gothic" panose="020B0502020202020204" pitchFamily="34" charset="0"/>
              </a:rPr>
              <a:t>8</a:t>
            </a:r>
          </a:p>
        </p:txBody>
      </p:sp>
      <p:sp>
        <p:nvSpPr>
          <p:cNvPr id="36" name="TextBox 35">
            <a:extLst>
              <a:ext uri="{FF2B5EF4-FFF2-40B4-BE49-F238E27FC236}">
                <a16:creationId xmlns:a16="http://schemas.microsoft.com/office/drawing/2014/main" id="{8FD45CC9-D3DE-4C33-8CEA-072522F70C55}"/>
              </a:ext>
            </a:extLst>
          </p:cNvPr>
          <p:cNvSpPr txBox="1"/>
          <p:nvPr/>
        </p:nvSpPr>
        <p:spPr>
          <a:xfrm>
            <a:off x="5004307" y="5935175"/>
            <a:ext cx="3201043" cy="369332"/>
          </a:xfrm>
          <a:prstGeom prst="rect">
            <a:avLst/>
          </a:prstGeom>
          <a:noFill/>
        </p:spPr>
        <p:txBody>
          <a:bodyPr wrap="square" rtlCol="0">
            <a:spAutoFit/>
          </a:bodyPr>
          <a:lstStyle/>
          <a:p>
            <a:r>
              <a:rPr lang="en-IN" b="1" dirty="0"/>
              <a:t>Web cam Controller </a:t>
            </a:r>
            <a:endParaRPr lang="en-US" sz="1400" dirty="0">
              <a:solidFill>
                <a:schemeClr val="bg2">
                  <a:lumMod val="50000"/>
                </a:schemeClr>
              </a:solidFill>
              <a:latin typeface="Century Gothic" panose="020B0502020202020204" pitchFamily="34" charset="0"/>
            </a:endParaRPr>
          </a:p>
        </p:txBody>
      </p:sp>
      <p:sp>
        <p:nvSpPr>
          <p:cNvPr id="37" name="Arc 36">
            <a:extLst>
              <a:ext uri="{FF2B5EF4-FFF2-40B4-BE49-F238E27FC236}">
                <a16:creationId xmlns:a16="http://schemas.microsoft.com/office/drawing/2014/main" id="{FA150047-414C-4EE6-84D1-7F9FF048F421}"/>
              </a:ext>
            </a:extLst>
          </p:cNvPr>
          <p:cNvSpPr/>
          <p:nvPr/>
        </p:nvSpPr>
        <p:spPr>
          <a:xfrm rot="5400000">
            <a:off x="7870747" y="3867928"/>
            <a:ext cx="919162" cy="919162"/>
          </a:xfrm>
          <a:prstGeom prst="arc">
            <a:avLst>
              <a:gd name="adj1" fmla="val 5420354"/>
              <a:gd name="adj2" fmla="val 10853341"/>
            </a:avLst>
          </a:prstGeom>
          <a:solidFill>
            <a:srgbClr val="00421E"/>
          </a:solid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Oval 37">
            <a:extLst>
              <a:ext uri="{FF2B5EF4-FFF2-40B4-BE49-F238E27FC236}">
                <a16:creationId xmlns:a16="http://schemas.microsoft.com/office/drawing/2014/main" id="{9220132A-5675-4C8B-97FA-664C54D65262}"/>
              </a:ext>
            </a:extLst>
          </p:cNvPr>
          <p:cNvSpPr/>
          <p:nvPr/>
        </p:nvSpPr>
        <p:spPr>
          <a:xfrm>
            <a:off x="8235078" y="4232259"/>
            <a:ext cx="190500" cy="190500"/>
          </a:xfrm>
          <a:prstGeom prst="ellipse">
            <a:avLst/>
          </a:prstGeom>
          <a:solidFill>
            <a:srgbClr val="004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ircle: Hollow 38">
            <a:extLst>
              <a:ext uri="{FF2B5EF4-FFF2-40B4-BE49-F238E27FC236}">
                <a16:creationId xmlns:a16="http://schemas.microsoft.com/office/drawing/2014/main" id="{3C5D5EC1-2FFE-41FD-B42C-FD22B530216C}"/>
              </a:ext>
            </a:extLst>
          </p:cNvPr>
          <p:cNvSpPr/>
          <p:nvPr/>
        </p:nvSpPr>
        <p:spPr>
          <a:xfrm>
            <a:off x="8116015" y="4113196"/>
            <a:ext cx="428626" cy="428626"/>
          </a:xfrm>
          <a:prstGeom prst="donut">
            <a:avLst>
              <a:gd name="adj" fmla="val 5281"/>
            </a:avLst>
          </a:prstGeom>
          <a:solidFill>
            <a:srgbClr val="004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ircle: Hollow 39">
            <a:extLst>
              <a:ext uri="{FF2B5EF4-FFF2-40B4-BE49-F238E27FC236}">
                <a16:creationId xmlns:a16="http://schemas.microsoft.com/office/drawing/2014/main" id="{A89CCAFA-DAC7-44B2-AF54-AB1EDCAAEAFD}"/>
              </a:ext>
            </a:extLst>
          </p:cNvPr>
          <p:cNvSpPr/>
          <p:nvPr/>
        </p:nvSpPr>
        <p:spPr>
          <a:xfrm>
            <a:off x="7983143" y="3980324"/>
            <a:ext cx="694370" cy="694370"/>
          </a:xfrm>
          <a:prstGeom prst="donut">
            <a:avLst>
              <a:gd name="adj" fmla="val 2879"/>
            </a:avLst>
          </a:prstGeom>
          <a:solidFill>
            <a:srgbClr val="004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Connector 40">
            <a:extLst>
              <a:ext uri="{FF2B5EF4-FFF2-40B4-BE49-F238E27FC236}">
                <a16:creationId xmlns:a16="http://schemas.microsoft.com/office/drawing/2014/main" id="{BA793BD7-8677-40FD-BC83-C48FCC7830C4}"/>
              </a:ext>
            </a:extLst>
          </p:cNvPr>
          <p:cNvCxnSpPr>
            <a:cxnSpLocks/>
          </p:cNvCxnSpPr>
          <p:nvPr/>
        </p:nvCxnSpPr>
        <p:spPr>
          <a:xfrm flipV="1">
            <a:off x="8330329" y="2946937"/>
            <a:ext cx="0" cy="1033387"/>
          </a:xfrm>
          <a:prstGeom prst="line">
            <a:avLst/>
          </a:prstGeom>
          <a:ln w="19050">
            <a:solidFill>
              <a:srgbClr val="00421E"/>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5309BF75-AF00-45E4-828A-956C1A65EFBD}"/>
              </a:ext>
            </a:extLst>
          </p:cNvPr>
          <p:cNvSpPr/>
          <p:nvPr/>
        </p:nvSpPr>
        <p:spPr>
          <a:xfrm>
            <a:off x="8268208" y="2900581"/>
            <a:ext cx="124240" cy="124240"/>
          </a:xfrm>
          <a:prstGeom prst="ellipse">
            <a:avLst/>
          </a:prstGeom>
          <a:solidFill>
            <a:srgbClr val="004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34DF48F-69E4-465C-8811-C747C2D59C60}"/>
              </a:ext>
            </a:extLst>
          </p:cNvPr>
          <p:cNvSpPr txBox="1"/>
          <p:nvPr/>
        </p:nvSpPr>
        <p:spPr>
          <a:xfrm>
            <a:off x="7572635" y="4714801"/>
            <a:ext cx="1515386" cy="646331"/>
          </a:xfrm>
          <a:prstGeom prst="rect">
            <a:avLst/>
          </a:prstGeom>
          <a:noFill/>
        </p:spPr>
        <p:txBody>
          <a:bodyPr wrap="square" rtlCol="0">
            <a:spAutoFit/>
          </a:bodyPr>
          <a:lstStyle/>
          <a:p>
            <a:pPr algn="ctr"/>
            <a:r>
              <a:rPr lang="en-US" sz="3600" u="sng" dirty="0">
                <a:solidFill>
                  <a:srgbClr val="00421E"/>
                </a:solidFill>
                <a:latin typeface="Century Gothic" panose="020B0502020202020204" pitchFamily="34" charset="0"/>
              </a:rPr>
              <a:t>9</a:t>
            </a:r>
          </a:p>
        </p:txBody>
      </p:sp>
      <p:sp>
        <p:nvSpPr>
          <p:cNvPr id="44" name="TextBox 43">
            <a:extLst>
              <a:ext uri="{FF2B5EF4-FFF2-40B4-BE49-F238E27FC236}">
                <a16:creationId xmlns:a16="http://schemas.microsoft.com/office/drawing/2014/main" id="{97CA575A-9A48-4A10-A9CA-553055A6A452}"/>
              </a:ext>
            </a:extLst>
          </p:cNvPr>
          <p:cNvSpPr txBox="1"/>
          <p:nvPr/>
        </p:nvSpPr>
        <p:spPr>
          <a:xfrm>
            <a:off x="7182194" y="2258298"/>
            <a:ext cx="3201043" cy="369332"/>
          </a:xfrm>
          <a:prstGeom prst="rect">
            <a:avLst/>
          </a:prstGeom>
          <a:noFill/>
        </p:spPr>
        <p:txBody>
          <a:bodyPr wrap="square" rtlCol="0">
            <a:spAutoFit/>
          </a:bodyPr>
          <a:lstStyle/>
          <a:p>
            <a:r>
              <a:rPr lang="en-IN" b="1" dirty="0"/>
              <a:t>Database manager</a:t>
            </a:r>
            <a:endParaRPr lang="en-US" sz="1400" dirty="0">
              <a:solidFill>
                <a:schemeClr val="bg2">
                  <a:lumMod val="50000"/>
                </a:schemeClr>
              </a:solidFill>
              <a:latin typeface="Century Gothic" panose="020B0502020202020204" pitchFamily="34" charset="0"/>
            </a:endParaRPr>
          </a:p>
        </p:txBody>
      </p:sp>
      <p:sp>
        <p:nvSpPr>
          <p:cNvPr id="45" name="Arc 44">
            <a:extLst>
              <a:ext uri="{FF2B5EF4-FFF2-40B4-BE49-F238E27FC236}">
                <a16:creationId xmlns:a16="http://schemas.microsoft.com/office/drawing/2014/main" id="{8400BE01-1519-46CE-8495-7E58946C0672}"/>
              </a:ext>
            </a:extLst>
          </p:cNvPr>
          <p:cNvSpPr/>
          <p:nvPr/>
        </p:nvSpPr>
        <p:spPr>
          <a:xfrm>
            <a:off x="10108674" y="3867928"/>
            <a:ext cx="919162" cy="919162"/>
          </a:xfrm>
          <a:prstGeom prst="arc">
            <a:avLst>
              <a:gd name="adj1" fmla="val 5420354"/>
              <a:gd name="adj2" fmla="val 10853341"/>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E4F693F8-88C0-4A19-B41A-8943644BE9AE}"/>
              </a:ext>
            </a:extLst>
          </p:cNvPr>
          <p:cNvSpPr/>
          <p:nvPr/>
        </p:nvSpPr>
        <p:spPr>
          <a:xfrm>
            <a:off x="10473005" y="4232259"/>
            <a:ext cx="190500" cy="1905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a:extLst>
              <a:ext uri="{FF2B5EF4-FFF2-40B4-BE49-F238E27FC236}">
                <a16:creationId xmlns:a16="http://schemas.microsoft.com/office/drawing/2014/main" id="{A666AFEF-AA08-4441-96AF-DFF4A19DA0C2}"/>
              </a:ext>
            </a:extLst>
          </p:cNvPr>
          <p:cNvSpPr/>
          <p:nvPr/>
        </p:nvSpPr>
        <p:spPr>
          <a:xfrm>
            <a:off x="10353942" y="4113196"/>
            <a:ext cx="428626" cy="428626"/>
          </a:xfrm>
          <a:prstGeom prst="donut">
            <a:avLst>
              <a:gd name="adj" fmla="val 52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a:extLst>
              <a:ext uri="{FF2B5EF4-FFF2-40B4-BE49-F238E27FC236}">
                <a16:creationId xmlns:a16="http://schemas.microsoft.com/office/drawing/2014/main" id="{BD0B3E57-5000-4B56-98DF-A0AF88C260CB}"/>
              </a:ext>
            </a:extLst>
          </p:cNvPr>
          <p:cNvSpPr/>
          <p:nvPr/>
        </p:nvSpPr>
        <p:spPr>
          <a:xfrm>
            <a:off x="10221070" y="3980324"/>
            <a:ext cx="694370" cy="694370"/>
          </a:xfrm>
          <a:prstGeom prst="donut">
            <a:avLst>
              <a:gd name="adj" fmla="val 28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7D215AB5-4443-4717-B410-DA7A10C28CCA}"/>
              </a:ext>
            </a:extLst>
          </p:cNvPr>
          <p:cNvCxnSpPr>
            <a:cxnSpLocks/>
          </p:cNvCxnSpPr>
          <p:nvPr/>
        </p:nvCxnSpPr>
        <p:spPr>
          <a:xfrm flipV="1">
            <a:off x="10568256" y="4674695"/>
            <a:ext cx="0" cy="10333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A0D39B7-E190-4B39-9E91-6150EFE04E59}"/>
              </a:ext>
            </a:extLst>
          </p:cNvPr>
          <p:cNvSpPr/>
          <p:nvPr/>
        </p:nvSpPr>
        <p:spPr>
          <a:xfrm>
            <a:off x="10506135" y="5682949"/>
            <a:ext cx="124240" cy="1242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5B57548-F46F-4043-AB75-49903F36FA70}"/>
              </a:ext>
            </a:extLst>
          </p:cNvPr>
          <p:cNvSpPr txBox="1"/>
          <p:nvPr/>
        </p:nvSpPr>
        <p:spPr>
          <a:xfrm>
            <a:off x="9810562" y="3294020"/>
            <a:ext cx="1515386" cy="646331"/>
          </a:xfrm>
          <a:prstGeom prst="rect">
            <a:avLst/>
          </a:prstGeom>
          <a:noFill/>
        </p:spPr>
        <p:txBody>
          <a:bodyPr wrap="square" rtlCol="0">
            <a:spAutoFit/>
          </a:bodyPr>
          <a:lstStyle/>
          <a:p>
            <a:pPr algn="ctr"/>
            <a:r>
              <a:rPr lang="en-US" sz="3600" u="sng" dirty="0">
                <a:solidFill>
                  <a:schemeClr val="tx1">
                    <a:lumMod val="95000"/>
                    <a:lumOff val="5000"/>
                  </a:schemeClr>
                </a:solidFill>
                <a:latin typeface="Century Gothic" panose="020B0502020202020204" pitchFamily="34" charset="0"/>
              </a:rPr>
              <a:t>10</a:t>
            </a:r>
          </a:p>
        </p:txBody>
      </p:sp>
      <p:cxnSp>
        <p:nvCxnSpPr>
          <p:cNvPr id="52" name="Straight Connector 51">
            <a:extLst>
              <a:ext uri="{FF2B5EF4-FFF2-40B4-BE49-F238E27FC236}">
                <a16:creationId xmlns:a16="http://schemas.microsoft.com/office/drawing/2014/main" id="{CCE9B8C3-E0F3-4855-9D24-3F86093DFF66}"/>
              </a:ext>
            </a:extLst>
          </p:cNvPr>
          <p:cNvCxnSpPr>
            <a:cxnSpLocks/>
          </p:cNvCxnSpPr>
          <p:nvPr/>
        </p:nvCxnSpPr>
        <p:spPr>
          <a:xfrm>
            <a:off x="572040" y="6374054"/>
            <a:ext cx="2849814"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D0D7BE-AF87-45A7-9ADE-9C9C242FE6AE}"/>
              </a:ext>
            </a:extLst>
          </p:cNvPr>
          <p:cNvCxnSpPr>
            <a:cxnSpLocks/>
          </p:cNvCxnSpPr>
          <p:nvPr/>
        </p:nvCxnSpPr>
        <p:spPr>
          <a:xfrm>
            <a:off x="4942176" y="6300770"/>
            <a:ext cx="2439306" cy="13543"/>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8F17B70-C47C-44D9-998A-27B38CB26587}"/>
              </a:ext>
            </a:extLst>
          </p:cNvPr>
          <p:cNvCxnSpPr>
            <a:cxnSpLocks/>
          </p:cNvCxnSpPr>
          <p:nvPr/>
        </p:nvCxnSpPr>
        <p:spPr>
          <a:xfrm>
            <a:off x="9543823" y="6374054"/>
            <a:ext cx="20488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C6872D3-6FD4-4328-B6E4-F3BEC7778AFC}"/>
              </a:ext>
            </a:extLst>
          </p:cNvPr>
          <p:cNvCxnSpPr>
            <a:cxnSpLocks/>
          </p:cNvCxnSpPr>
          <p:nvPr/>
        </p:nvCxnSpPr>
        <p:spPr>
          <a:xfrm>
            <a:off x="2717326" y="2237432"/>
            <a:ext cx="2668221"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A89A406-9A5A-4132-8E60-9F977BAB4094}"/>
              </a:ext>
            </a:extLst>
          </p:cNvPr>
          <p:cNvCxnSpPr>
            <a:cxnSpLocks/>
          </p:cNvCxnSpPr>
          <p:nvPr/>
        </p:nvCxnSpPr>
        <p:spPr>
          <a:xfrm>
            <a:off x="7200831" y="2237432"/>
            <a:ext cx="2247388" cy="10359"/>
          </a:xfrm>
          <a:prstGeom prst="line">
            <a:avLst/>
          </a:prstGeom>
          <a:ln w="19050">
            <a:solidFill>
              <a:srgbClr val="00421E"/>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21087C4-8B3E-4595-8239-B632E10224D2}"/>
              </a:ext>
            </a:extLst>
          </p:cNvPr>
          <p:cNvSpPr txBox="1"/>
          <p:nvPr/>
        </p:nvSpPr>
        <p:spPr>
          <a:xfrm>
            <a:off x="9411333" y="5991211"/>
            <a:ext cx="2552067" cy="369300"/>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rPr>
              <a:t> View display system </a:t>
            </a:r>
            <a:endParaRPr lang="en-IN" dirty="0"/>
          </a:p>
        </p:txBody>
      </p:sp>
      <p:pic>
        <p:nvPicPr>
          <p:cNvPr id="63" name="Picture 62">
            <a:extLst>
              <a:ext uri="{FF2B5EF4-FFF2-40B4-BE49-F238E27FC236}">
                <a16:creationId xmlns:a16="http://schemas.microsoft.com/office/drawing/2014/main" id="{C8159CD4-EC27-45BA-A781-AF42BF49A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076" y="388763"/>
            <a:ext cx="6208776" cy="1688592"/>
          </a:xfrm>
          <a:prstGeom prst="rect">
            <a:avLst/>
          </a:prstGeom>
        </p:spPr>
      </p:pic>
    </p:spTree>
    <p:extLst>
      <p:ext uri="{BB962C8B-B14F-4D97-AF65-F5344CB8AC3E}">
        <p14:creationId xmlns:p14="http://schemas.microsoft.com/office/powerpoint/2010/main" val="26886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10"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animEffect transition="in" filter="fade">
                                      <p:cBhvr>
                                        <p:cTn id="9" dur="1500"/>
                                        <p:tgtEl>
                                          <p:spTgt spid="6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left)">
                                      <p:cBhvr>
                                        <p:cTn id="13" dur="500"/>
                                        <p:tgtEl>
                                          <p:spTgt spid="57"/>
                                        </p:tgtEl>
                                      </p:cBhvr>
                                    </p:animEffec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3000"/>
                            </p:stCondLst>
                            <p:childTnLst>
                              <p:par>
                                <p:cTn id="21" presetID="5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3500"/>
                            </p:stCondLst>
                            <p:childTnLst>
                              <p:par>
                                <p:cTn id="27" presetID="53" presetClass="entr" presetSubtype="16"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4500"/>
                            </p:stCondLst>
                            <p:childTnLst>
                              <p:par>
                                <p:cTn id="37" presetID="53" presetClass="entr" presetSubtype="16"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childTnLst>
                          </p:cTn>
                        </p:par>
                        <p:par>
                          <p:cTn id="42" fill="hold">
                            <p:stCondLst>
                              <p:cond delay="5000"/>
                            </p:stCondLst>
                            <p:childTnLst>
                              <p:par>
                                <p:cTn id="43" presetID="53" presetClass="entr" presetSubtype="16"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par>
                                <p:cTn id="48" presetID="47"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anim calcmode="lin" valueType="num">
                                      <p:cBhvr>
                                        <p:cTn id="51" dur="500" fill="hold"/>
                                        <p:tgtEl>
                                          <p:spTgt spid="19"/>
                                        </p:tgtEl>
                                        <p:attrNameLst>
                                          <p:attrName>ppt_x</p:attrName>
                                        </p:attrNameLst>
                                      </p:cBhvr>
                                      <p:tavLst>
                                        <p:tav tm="0">
                                          <p:val>
                                            <p:strVal val="#ppt_x"/>
                                          </p:val>
                                        </p:tav>
                                        <p:tav tm="100000">
                                          <p:val>
                                            <p:strVal val="#ppt_x"/>
                                          </p:val>
                                        </p:tav>
                                      </p:tavLst>
                                    </p:anim>
                                    <p:anim calcmode="lin" valueType="num">
                                      <p:cBhvr>
                                        <p:cTn id="52" dur="500" fill="hold"/>
                                        <p:tgtEl>
                                          <p:spTgt spid="1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anim calcmode="lin" valueType="num">
                                      <p:cBhvr>
                                        <p:cTn id="56" dur="500" fill="hold"/>
                                        <p:tgtEl>
                                          <p:spTgt spid="20"/>
                                        </p:tgtEl>
                                        <p:attrNameLst>
                                          <p:attrName>ppt_x</p:attrName>
                                        </p:attrNameLst>
                                      </p:cBhvr>
                                      <p:tavLst>
                                        <p:tav tm="0">
                                          <p:val>
                                            <p:strVal val="#ppt_x"/>
                                          </p:val>
                                        </p:tav>
                                        <p:tav tm="100000">
                                          <p:val>
                                            <p:strVal val="#ppt_x"/>
                                          </p:val>
                                        </p:tav>
                                      </p:tavLst>
                                    </p:anim>
                                    <p:anim calcmode="lin" valueType="num">
                                      <p:cBhvr>
                                        <p:cTn id="57" dur="500" fill="hold"/>
                                        <p:tgtEl>
                                          <p:spTgt spid="20"/>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left)">
                                      <p:cBhvr>
                                        <p:cTn id="61" dur="500"/>
                                        <p:tgtEl>
                                          <p:spTgt spid="52"/>
                                        </p:tgtEl>
                                      </p:cBhvr>
                                    </p:animEffect>
                                  </p:childTnLst>
                                </p:cTn>
                              </p:par>
                            </p:childTnLst>
                          </p:cTn>
                        </p:par>
                        <p:par>
                          <p:cTn id="62" fill="hold">
                            <p:stCondLst>
                              <p:cond delay="6000"/>
                            </p:stCondLst>
                            <p:childTnLst>
                              <p:par>
                                <p:cTn id="63" presetID="22" presetClass="entr" presetSubtype="8" fill="hold"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left)">
                                      <p:cBhvr>
                                        <p:cTn id="65" dur="500"/>
                                        <p:tgtEl>
                                          <p:spTgt spid="9"/>
                                        </p:tgtEl>
                                      </p:cBhvr>
                                    </p:animEffect>
                                  </p:childTnLst>
                                </p:cTn>
                              </p:par>
                            </p:childTnLst>
                          </p:cTn>
                        </p:par>
                        <p:par>
                          <p:cTn id="66" fill="hold">
                            <p:stCondLst>
                              <p:cond delay="6500"/>
                            </p:stCondLst>
                            <p:childTnLst>
                              <p:par>
                                <p:cTn id="67" presetID="53" presetClass="entr" presetSubtype="16"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childTnLst>
                          </p:cTn>
                        </p:par>
                        <p:par>
                          <p:cTn id="72" fill="hold">
                            <p:stCondLst>
                              <p:cond delay="7000"/>
                            </p:stCondLst>
                            <p:childTnLst>
                              <p:par>
                                <p:cTn id="73" presetID="53" presetClass="entr" presetSubtype="16"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p:cTn id="75" dur="500" fill="hold"/>
                                        <p:tgtEl>
                                          <p:spTgt spid="23"/>
                                        </p:tgtEl>
                                        <p:attrNameLst>
                                          <p:attrName>ppt_w</p:attrName>
                                        </p:attrNameLst>
                                      </p:cBhvr>
                                      <p:tavLst>
                                        <p:tav tm="0">
                                          <p:val>
                                            <p:fltVal val="0"/>
                                          </p:val>
                                        </p:tav>
                                        <p:tav tm="100000">
                                          <p:val>
                                            <p:strVal val="#ppt_w"/>
                                          </p:val>
                                        </p:tav>
                                      </p:tavLst>
                                    </p:anim>
                                    <p:anim calcmode="lin" valueType="num">
                                      <p:cBhvr>
                                        <p:cTn id="76" dur="500" fill="hold"/>
                                        <p:tgtEl>
                                          <p:spTgt spid="23"/>
                                        </p:tgtEl>
                                        <p:attrNameLst>
                                          <p:attrName>ppt_h</p:attrName>
                                        </p:attrNameLst>
                                      </p:cBhvr>
                                      <p:tavLst>
                                        <p:tav tm="0">
                                          <p:val>
                                            <p:fltVal val="0"/>
                                          </p:val>
                                        </p:tav>
                                        <p:tav tm="100000">
                                          <p:val>
                                            <p:strVal val="#ppt_h"/>
                                          </p:val>
                                        </p:tav>
                                      </p:tavLst>
                                    </p:anim>
                                    <p:animEffect transition="in" filter="fade">
                                      <p:cBhvr>
                                        <p:cTn id="77" dur="500"/>
                                        <p:tgtEl>
                                          <p:spTgt spid="23"/>
                                        </p:tgtEl>
                                      </p:cBhvr>
                                    </p:animEffect>
                                  </p:childTnLst>
                                </p:cTn>
                              </p:par>
                            </p:childTnLst>
                          </p:cTn>
                        </p:par>
                        <p:par>
                          <p:cTn id="78" fill="hold">
                            <p:stCondLst>
                              <p:cond delay="7500"/>
                            </p:stCondLst>
                            <p:childTnLst>
                              <p:par>
                                <p:cTn id="79" presetID="53" presetClass="entr" presetSubtype="16"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childTnLst>
                          </p:cTn>
                        </p:par>
                        <p:par>
                          <p:cTn id="84" fill="hold">
                            <p:stCondLst>
                              <p:cond delay="8000"/>
                            </p:stCondLst>
                            <p:childTnLst>
                              <p:par>
                                <p:cTn id="85" presetID="22" presetClass="entr" presetSubtype="4" fill="hold"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down)">
                                      <p:cBhvr>
                                        <p:cTn id="87" dur="500"/>
                                        <p:tgtEl>
                                          <p:spTgt spid="25"/>
                                        </p:tgtEl>
                                      </p:cBhvr>
                                    </p:animEffect>
                                  </p:childTnLst>
                                </p:cTn>
                              </p:par>
                            </p:childTnLst>
                          </p:cTn>
                        </p:par>
                        <p:par>
                          <p:cTn id="88" fill="hold">
                            <p:stCondLst>
                              <p:cond delay="8500"/>
                            </p:stCondLst>
                            <p:childTnLst>
                              <p:par>
                                <p:cTn id="89" presetID="53" presetClass="entr" presetSubtype="16"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fltVal val="0"/>
                                          </p:val>
                                        </p:tav>
                                        <p:tav tm="100000">
                                          <p:val>
                                            <p:strVal val="#ppt_h"/>
                                          </p:val>
                                        </p:tav>
                                      </p:tavLst>
                                    </p:anim>
                                    <p:animEffect transition="in" filter="fade">
                                      <p:cBhvr>
                                        <p:cTn id="93" dur="500"/>
                                        <p:tgtEl>
                                          <p:spTgt spid="26"/>
                                        </p:tgtEl>
                                      </p:cBhvr>
                                    </p:animEffect>
                                  </p:childTnLst>
                                </p:cTn>
                              </p:par>
                            </p:childTnLst>
                          </p:cTn>
                        </p:par>
                        <p:par>
                          <p:cTn id="94" fill="hold">
                            <p:stCondLst>
                              <p:cond delay="9000"/>
                            </p:stCondLst>
                            <p:childTnLst>
                              <p:par>
                                <p:cTn id="95" presetID="53" presetClass="entr" presetSubtype="16"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p:cTn id="97" dur="500" fill="hold"/>
                                        <p:tgtEl>
                                          <p:spTgt spid="21"/>
                                        </p:tgtEl>
                                        <p:attrNameLst>
                                          <p:attrName>ppt_w</p:attrName>
                                        </p:attrNameLst>
                                      </p:cBhvr>
                                      <p:tavLst>
                                        <p:tav tm="0">
                                          <p:val>
                                            <p:fltVal val="0"/>
                                          </p:val>
                                        </p:tav>
                                        <p:tav tm="100000">
                                          <p:val>
                                            <p:strVal val="#ppt_w"/>
                                          </p:val>
                                        </p:tav>
                                      </p:tavLst>
                                    </p:anim>
                                    <p:anim calcmode="lin" valueType="num">
                                      <p:cBhvr>
                                        <p:cTn id="98" dur="500" fill="hold"/>
                                        <p:tgtEl>
                                          <p:spTgt spid="21"/>
                                        </p:tgtEl>
                                        <p:attrNameLst>
                                          <p:attrName>ppt_h</p:attrName>
                                        </p:attrNameLst>
                                      </p:cBhvr>
                                      <p:tavLst>
                                        <p:tav tm="0">
                                          <p:val>
                                            <p:fltVal val="0"/>
                                          </p:val>
                                        </p:tav>
                                        <p:tav tm="100000">
                                          <p:val>
                                            <p:strVal val="#ppt_h"/>
                                          </p:val>
                                        </p:tav>
                                      </p:tavLst>
                                    </p:anim>
                                    <p:animEffect transition="in" filter="fade">
                                      <p:cBhvr>
                                        <p:cTn id="99" dur="500"/>
                                        <p:tgtEl>
                                          <p:spTgt spid="21"/>
                                        </p:tgtEl>
                                      </p:cBhvr>
                                    </p:animEffect>
                                  </p:childTnLst>
                                </p:cTn>
                              </p:par>
                              <p:par>
                                <p:cTn id="100" presetID="42"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anim calcmode="lin" valueType="num">
                                      <p:cBhvr>
                                        <p:cTn id="103" dur="500" fill="hold"/>
                                        <p:tgtEl>
                                          <p:spTgt spid="27"/>
                                        </p:tgtEl>
                                        <p:attrNameLst>
                                          <p:attrName>ppt_x</p:attrName>
                                        </p:attrNameLst>
                                      </p:cBhvr>
                                      <p:tavLst>
                                        <p:tav tm="0">
                                          <p:val>
                                            <p:strVal val="#ppt_x"/>
                                          </p:val>
                                        </p:tav>
                                        <p:tav tm="100000">
                                          <p:val>
                                            <p:strVal val="#ppt_x"/>
                                          </p:val>
                                        </p:tav>
                                      </p:tavLst>
                                    </p:anim>
                                    <p:anim calcmode="lin" valueType="num">
                                      <p:cBhvr>
                                        <p:cTn id="104" dur="500" fill="hold"/>
                                        <p:tgtEl>
                                          <p:spTgt spid="27"/>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anim calcmode="lin" valueType="num">
                                      <p:cBhvr>
                                        <p:cTn id="108" dur="500" fill="hold"/>
                                        <p:tgtEl>
                                          <p:spTgt spid="28"/>
                                        </p:tgtEl>
                                        <p:attrNameLst>
                                          <p:attrName>ppt_x</p:attrName>
                                        </p:attrNameLst>
                                      </p:cBhvr>
                                      <p:tavLst>
                                        <p:tav tm="0">
                                          <p:val>
                                            <p:strVal val="#ppt_x"/>
                                          </p:val>
                                        </p:tav>
                                        <p:tav tm="100000">
                                          <p:val>
                                            <p:strVal val="#ppt_x"/>
                                          </p:val>
                                        </p:tav>
                                      </p:tavLst>
                                    </p:anim>
                                    <p:anim calcmode="lin" valueType="num">
                                      <p:cBhvr>
                                        <p:cTn id="109" dur="500" fill="hold"/>
                                        <p:tgtEl>
                                          <p:spTgt spid="28"/>
                                        </p:tgtEl>
                                        <p:attrNameLst>
                                          <p:attrName>ppt_y</p:attrName>
                                        </p:attrNameLst>
                                      </p:cBhvr>
                                      <p:tavLst>
                                        <p:tav tm="0">
                                          <p:val>
                                            <p:strVal val="#ppt_y-.1"/>
                                          </p:val>
                                        </p:tav>
                                        <p:tav tm="100000">
                                          <p:val>
                                            <p:strVal val="#ppt_y"/>
                                          </p:val>
                                        </p:tav>
                                      </p:tavLst>
                                    </p:anim>
                                  </p:childTnLst>
                                </p:cTn>
                              </p:par>
                            </p:childTnLst>
                          </p:cTn>
                        </p:par>
                        <p:par>
                          <p:cTn id="110" fill="hold">
                            <p:stCondLst>
                              <p:cond delay="9500"/>
                            </p:stCondLst>
                            <p:childTnLst>
                              <p:par>
                                <p:cTn id="111" presetID="22" presetClass="entr" presetSubtype="8" fill="hold" nodeType="after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wipe(left)">
                                      <p:cBhvr>
                                        <p:cTn id="113" dur="500"/>
                                        <p:tgtEl>
                                          <p:spTgt spid="55"/>
                                        </p:tgtEl>
                                      </p:cBhvr>
                                    </p:animEffect>
                                  </p:childTnLst>
                                </p:cTn>
                              </p:par>
                            </p:childTnLst>
                          </p:cTn>
                        </p:par>
                        <p:par>
                          <p:cTn id="114" fill="hold">
                            <p:stCondLst>
                              <p:cond delay="10000"/>
                            </p:stCondLst>
                            <p:childTnLst>
                              <p:par>
                                <p:cTn id="115" presetID="22" presetClass="entr" presetSubtype="8" fill="hold" nodeType="after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wipe(left)">
                                      <p:cBhvr>
                                        <p:cTn id="117" dur="500"/>
                                        <p:tgtEl>
                                          <p:spTgt spid="8"/>
                                        </p:tgtEl>
                                      </p:cBhvr>
                                    </p:animEffect>
                                  </p:childTnLst>
                                </p:cTn>
                              </p:par>
                            </p:childTnLst>
                          </p:cTn>
                        </p:par>
                        <p:par>
                          <p:cTn id="118" fill="hold">
                            <p:stCondLst>
                              <p:cond delay="105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110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1500"/>
                            </p:stCondLst>
                            <p:childTnLst>
                              <p:par>
                                <p:cTn id="131" presetID="53" presetClass="entr" presetSubtype="16" fill="hold" grpId="0" nodeType="afterEffect">
                                  <p:stCondLst>
                                    <p:cond delay="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500" fill="hold"/>
                                        <p:tgtEl>
                                          <p:spTgt spid="32"/>
                                        </p:tgtEl>
                                        <p:attrNameLst>
                                          <p:attrName>ppt_w</p:attrName>
                                        </p:attrNameLst>
                                      </p:cBhvr>
                                      <p:tavLst>
                                        <p:tav tm="0">
                                          <p:val>
                                            <p:fltVal val="0"/>
                                          </p:val>
                                        </p:tav>
                                        <p:tav tm="100000">
                                          <p:val>
                                            <p:strVal val="#ppt_w"/>
                                          </p:val>
                                        </p:tav>
                                      </p:tavLst>
                                    </p:anim>
                                    <p:anim calcmode="lin" valueType="num">
                                      <p:cBhvr>
                                        <p:cTn id="134" dur="500" fill="hold"/>
                                        <p:tgtEl>
                                          <p:spTgt spid="32"/>
                                        </p:tgtEl>
                                        <p:attrNameLst>
                                          <p:attrName>ppt_h</p:attrName>
                                        </p:attrNameLst>
                                      </p:cBhvr>
                                      <p:tavLst>
                                        <p:tav tm="0">
                                          <p:val>
                                            <p:fltVal val="0"/>
                                          </p:val>
                                        </p:tav>
                                        <p:tav tm="100000">
                                          <p:val>
                                            <p:strVal val="#ppt_h"/>
                                          </p:val>
                                        </p:tav>
                                      </p:tavLst>
                                    </p:anim>
                                    <p:animEffect transition="in" filter="fade">
                                      <p:cBhvr>
                                        <p:cTn id="135" dur="500"/>
                                        <p:tgtEl>
                                          <p:spTgt spid="32"/>
                                        </p:tgtEl>
                                      </p:cBhvr>
                                    </p:animEffect>
                                  </p:childTnLst>
                                </p:cTn>
                              </p:par>
                            </p:childTnLst>
                          </p:cTn>
                        </p:par>
                        <p:par>
                          <p:cTn id="136" fill="hold">
                            <p:stCondLst>
                              <p:cond delay="12000"/>
                            </p:stCondLst>
                            <p:childTnLst>
                              <p:par>
                                <p:cTn id="137" presetID="22" presetClass="entr" presetSubtype="1" fill="hold" nodeType="afterEffect">
                                  <p:stCondLst>
                                    <p:cond delay="0"/>
                                  </p:stCondLst>
                                  <p:childTnLst>
                                    <p:set>
                                      <p:cBhvr>
                                        <p:cTn id="138" dur="1" fill="hold">
                                          <p:stCondLst>
                                            <p:cond delay="0"/>
                                          </p:stCondLst>
                                        </p:cTn>
                                        <p:tgtEl>
                                          <p:spTgt spid="33"/>
                                        </p:tgtEl>
                                        <p:attrNameLst>
                                          <p:attrName>style.visibility</p:attrName>
                                        </p:attrNameLst>
                                      </p:cBhvr>
                                      <p:to>
                                        <p:strVal val="visible"/>
                                      </p:to>
                                    </p:set>
                                    <p:animEffect transition="in" filter="wipe(up)">
                                      <p:cBhvr>
                                        <p:cTn id="139" dur="500"/>
                                        <p:tgtEl>
                                          <p:spTgt spid="33"/>
                                        </p:tgtEl>
                                      </p:cBhvr>
                                    </p:animEffect>
                                  </p:childTnLst>
                                </p:cTn>
                              </p:par>
                            </p:childTnLst>
                          </p:cTn>
                        </p:par>
                        <p:par>
                          <p:cTn id="140" fill="hold">
                            <p:stCondLst>
                              <p:cond delay="12500"/>
                            </p:stCondLst>
                            <p:childTnLst>
                              <p:par>
                                <p:cTn id="141" presetID="53" presetClass="entr" presetSubtype="16" fill="hold" grpId="0" nodeType="afterEffect">
                                  <p:stCondLst>
                                    <p:cond delay="0"/>
                                  </p:stCondLst>
                                  <p:childTnLst>
                                    <p:set>
                                      <p:cBhvr>
                                        <p:cTn id="142" dur="1" fill="hold">
                                          <p:stCondLst>
                                            <p:cond delay="0"/>
                                          </p:stCondLst>
                                        </p:cTn>
                                        <p:tgtEl>
                                          <p:spTgt spid="34"/>
                                        </p:tgtEl>
                                        <p:attrNameLst>
                                          <p:attrName>style.visibility</p:attrName>
                                        </p:attrNameLst>
                                      </p:cBhvr>
                                      <p:to>
                                        <p:strVal val="visible"/>
                                      </p:to>
                                    </p:set>
                                    <p:anim calcmode="lin" valueType="num">
                                      <p:cBhvr>
                                        <p:cTn id="143" dur="500" fill="hold"/>
                                        <p:tgtEl>
                                          <p:spTgt spid="34"/>
                                        </p:tgtEl>
                                        <p:attrNameLst>
                                          <p:attrName>ppt_w</p:attrName>
                                        </p:attrNameLst>
                                      </p:cBhvr>
                                      <p:tavLst>
                                        <p:tav tm="0">
                                          <p:val>
                                            <p:fltVal val="0"/>
                                          </p:val>
                                        </p:tav>
                                        <p:tav tm="100000">
                                          <p:val>
                                            <p:strVal val="#ppt_w"/>
                                          </p:val>
                                        </p:tav>
                                      </p:tavLst>
                                    </p:anim>
                                    <p:anim calcmode="lin" valueType="num">
                                      <p:cBhvr>
                                        <p:cTn id="144" dur="500" fill="hold"/>
                                        <p:tgtEl>
                                          <p:spTgt spid="34"/>
                                        </p:tgtEl>
                                        <p:attrNameLst>
                                          <p:attrName>ppt_h</p:attrName>
                                        </p:attrNameLst>
                                      </p:cBhvr>
                                      <p:tavLst>
                                        <p:tav tm="0">
                                          <p:val>
                                            <p:fltVal val="0"/>
                                          </p:val>
                                        </p:tav>
                                        <p:tav tm="100000">
                                          <p:val>
                                            <p:strVal val="#ppt_h"/>
                                          </p:val>
                                        </p:tav>
                                      </p:tavLst>
                                    </p:anim>
                                    <p:animEffect transition="in" filter="fade">
                                      <p:cBhvr>
                                        <p:cTn id="145" dur="500"/>
                                        <p:tgtEl>
                                          <p:spTgt spid="34"/>
                                        </p:tgtEl>
                                      </p:cBhvr>
                                    </p:animEffect>
                                  </p:childTnLst>
                                </p:cTn>
                              </p:par>
                            </p:childTnLst>
                          </p:cTn>
                        </p:par>
                        <p:par>
                          <p:cTn id="146" fill="hold">
                            <p:stCondLst>
                              <p:cond delay="13000"/>
                            </p:stCondLst>
                            <p:childTnLst>
                              <p:par>
                                <p:cTn id="147" presetID="53" presetClass="entr" presetSubtype="16" fill="hold" grpId="0" nodeType="afterEffect">
                                  <p:stCondLst>
                                    <p:cond delay="0"/>
                                  </p:stCondLst>
                                  <p:childTnLst>
                                    <p:set>
                                      <p:cBhvr>
                                        <p:cTn id="148" dur="1" fill="hold">
                                          <p:stCondLst>
                                            <p:cond delay="0"/>
                                          </p:stCondLst>
                                        </p:cTn>
                                        <p:tgtEl>
                                          <p:spTgt spid="29"/>
                                        </p:tgtEl>
                                        <p:attrNameLst>
                                          <p:attrName>style.visibility</p:attrName>
                                        </p:attrNameLst>
                                      </p:cBhvr>
                                      <p:to>
                                        <p:strVal val="visible"/>
                                      </p:to>
                                    </p:set>
                                    <p:anim calcmode="lin" valueType="num">
                                      <p:cBhvr>
                                        <p:cTn id="149" dur="500" fill="hold"/>
                                        <p:tgtEl>
                                          <p:spTgt spid="29"/>
                                        </p:tgtEl>
                                        <p:attrNameLst>
                                          <p:attrName>ppt_w</p:attrName>
                                        </p:attrNameLst>
                                      </p:cBhvr>
                                      <p:tavLst>
                                        <p:tav tm="0">
                                          <p:val>
                                            <p:fltVal val="0"/>
                                          </p:val>
                                        </p:tav>
                                        <p:tav tm="100000">
                                          <p:val>
                                            <p:strVal val="#ppt_w"/>
                                          </p:val>
                                        </p:tav>
                                      </p:tavLst>
                                    </p:anim>
                                    <p:anim calcmode="lin" valueType="num">
                                      <p:cBhvr>
                                        <p:cTn id="150" dur="500" fill="hold"/>
                                        <p:tgtEl>
                                          <p:spTgt spid="29"/>
                                        </p:tgtEl>
                                        <p:attrNameLst>
                                          <p:attrName>ppt_h</p:attrName>
                                        </p:attrNameLst>
                                      </p:cBhvr>
                                      <p:tavLst>
                                        <p:tav tm="0">
                                          <p:val>
                                            <p:fltVal val="0"/>
                                          </p:val>
                                        </p:tav>
                                        <p:tav tm="100000">
                                          <p:val>
                                            <p:strVal val="#ppt_h"/>
                                          </p:val>
                                        </p:tav>
                                      </p:tavLst>
                                    </p:anim>
                                    <p:animEffect transition="in" filter="fade">
                                      <p:cBhvr>
                                        <p:cTn id="151" dur="500"/>
                                        <p:tgtEl>
                                          <p:spTgt spid="29"/>
                                        </p:tgtEl>
                                      </p:cBhvr>
                                    </p:animEffect>
                                  </p:childTnLst>
                                </p:cTn>
                              </p:par>
                              <p:par>
                                <p:cTn id="152" presetID="47" presetClass="entr" presetSubtype="0" fill="hold" grpId="0" nodeType="withEffect">
                                  <p:stCondLst>
                                    <p:cond delay="0"/>
                                  </p:stCondLst>
                                  <p:childTnLst>
                                    <p:set>
                                      <p:cBhvr>
                                        <p:cTn id="153" dur="1" fill="hold">
                                          <p:stCondLst>
                                            <p:cond delay="0"/>
                                          </p:stCondLst>
                                        </p:cTn>
                                        <p:tgtEl>
                                          <p:spTgt spid="35"/>
                                        </p:tgtEl>
                                        <p:attrNameLst>
                                          <p:attrName>style.visibility</p:attrName>
                                        </p:attrNameLst>
                                      </p:cBhvr>
                                      <p:to>
                                        <p:strVal val="visible"/>
                                      </p:to>
                                    </p:set>
                                    <p:animEffect transition="in" filter="fade">
                                      <p:cBhvr>
                                        <p:cTn id="154" dur="500"/>
                                        <p:tgtEl>
                                          <p:spTgt spid="35"/>
                                        </p:tgtEl>
                                      </p:cBhvr>
                                    </p:animEffect>
                                    <p:anim calcmode="lin" valueType="num">
                                      <p:cBhvr>
                                        <p:cTn id="155" dur="500" fill="hold"/>
                                        <p:tgtEl>
                                          <p:spTgt spid="35"/>
                                        </p:tgtEl>
                                        <p:attrNameLst>
                                          <p:attrName>ppt_x</p:attrName>
                                        </p:attrNameLst>
                                      </p:cBhvr>
                                      <p:tavLst>
                                        <p:tav tm="0">
                                          <p:val>
                                            <p:strVal val="#ppt_x"/>
                                          </p:val>
                                        </p:tav>
                                        <p:tav tm="100000">
                                          <p:val>
                                            <p:strVal val="#ppt_x"/>
                                          </p:val>
                                        </p:tav>
                                      </p:tavLst>
                                    </p:anim>
                                    <p:anim calcmode="lin" valueType="num">
                                      <p:cBhvr>
                                        <p:cTn id="156" dur="500" fill="hold"/>
                                        <p:tgtEl>
                                          <p:spTgt spid="35"/>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36"/>
                                        </p:tgtEl>
                                        <p:attrNameLst>
                                          <p:attrName>style.visibility</p:attrName>
                                        </p:attrNameLst>
                                      </p:cBhvr>
                                      <p:to>
                                        <p:strVal val="visible"/>
                                      </p:to>
                                    </p:set>
                                    <p:animEffect transition="in" filter="fade">
                                      <p:cBhvr>
                                        <p:cTn id="159" dur="500"/>
                                        <p:tgtEl>
                                          <p:spTgt spid="36"/>
                                        </p:tgtEl>
                                      </p:cBhvr>
                                    </p:animEffect>
                                    <p:anim calcmode="lin" valueType="num">
                                      <p:cBhvr>
                                        <p:cTn id="160" dur="500" fill="hold"/>
                                        <p:tgtEl>
                                          <p:spTgt spid="36"/>
                                        </p:tgtEl>
                                        <p:attrNameLst>
                                          <p:attrName>ppt_x</p:attrName>
                                        </p:attrNameLst>
                                      </p:cBhvr>
                                      <p:tavLst>
                                        <p:tav tm="0">
                                          <p:val>
                                            <p:strVal val="#ppt_x"/>
                                          </p:val>
                                        </p:tav>
                                        <p:tav tm="100000">
                                          <p:val>
                                            <p:strVal val="#ppt_x"/>
                                          </p:val>
                                        </p:tav>
                                      </p:tavLst>
                                    </p:anim>
                                    <p:anim calcmode="lin" valueType="num">
                                      <p:cBhvr>
                                        <p:cTn id="161" dur="500" fill="hold"/>
                                        <p:tgtEl>
                                          <p:spTgt spid="36"/>
                                        </p:tgtEl>
                                        <p:attrNameLst>
                                          <p:attrName>ppt_y</p:attrName>
                                        </p:attrNameLst>
                                      </p:cBhvr>
                                      <p:tavLst>
                                        <p:tav tm="0">
                                          <p:val>
                                            <p:strVal val="#ppt_y+.1"/>
                                          </p:val>
                                        </p:tav>
                                        <p:tav tm="100000">
                                          <p:val>
                                            <p:strVal val="#ppt_y"/>
                                          </p:val>
                                        </p:tav>
                                      </p:tavLst>
                                    </p:anim>
                                  </p:childTnLst>
                                </p:cTn>
                              </p:par>
                            </p:childTnLst>
                          </p:cTn>
                        </p:par>
                        <p:par>
                          <p:cTn id="162" fill="hold">
                            <p:stCondLst>
                              <p:cond delay="13500"/>
                            </p:stCondLst>
                            <p:childTnLst>
                              <p:par>
                                <p:cTn id="163" presetID="22" presetClass="entr" presetSubtype="8" fill="hold" nodeType="afterEffect">
                                  <p:stCondLst>
                                    <p:cond delay="0"/>
                                  </p:stCondLst>
                                  <p:childTnLst>
                                    <p:set>
                                      <p:cBhvr>
                                        <p:cTn id="164" dur="1" fill="hold">
                                          <p:stCondLst>
                                            <p:cond delay="0"/>
                                          </p:stCondLst>
                                        </p:cTn>
                                        <p:tgtEl>
                                          <p:spTgt spid="53"/>
                                        </p:tgtEl>
                                        <p:attrNameLst>
                                          <p:attrName>style.visibility</p:attrName>
                                        </p:attrNameLst>
                                      </p:cBhvr>
                                      <p:to>
                                        <p:strVal val="visible"/>
                                      </p:to>
                                    </p:set>
                                    <p:animEffect transition="in" filter="wipe(left)">
                                      <p:cBhvr>
                                        <p:cTn id="165" dur="500"/>
                                        <p:tgtEl>
                                          <p:spTgt spid="53"/>
                                        </p:tgtEl>
                                      </p:cBhvr>
                                    </p:animEffect>
                                  </p:childTnLst>
                                </p:cTn>
                              </p:par>
                            </p:childTnLst>
                          </p:cTn>
                        </p:par>
                        <p:par>
                          <p:cTn id="166" fill="hold">
                            <p:stCondLst>
                              <p:cond delay="14000"/>
                            </p:stCondLst>
                            <p:childTnLst>
                              <p:par>
                                <p:cTn id="167" presetID="22" presetClass="entr" presetSubtype="8" fill="hold" nodeType="after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par>
                          <p:cTn id="170" fill="hold">
                            <p:stCondLst>
                              <p:cond delay="14500"/>
                            </p:stCondLst>
                            <p:childTnLst>
                              <p:par>
                                <p:cTn id="171" presetID="53" presetClass="entr" presetSubtype="16" fill="hold" grpId="0" nodeType="afterEffect">
                                  <p:stCondLst>
                                    <p:cond delay="0"/>
                                  </p:stCondLst>
                                  <p:childTnLst>
                                    <p:set>
                                      <p:cBhvr>
                                        <p:cTn id="172" dur="1" fill="hold">
                                          <p:stCondLst>
                                            <p:cond delay="0"/>
                                          </p:stCondLst>
                                        </p:cTn>
                                        <p:tgtEl>
                                          <p:spTgt spid="38"/>
                                        </p:tgtEl>
                                        <p:attrNameLst>
                                          <p:attrName>style.visibility</p:attrName>
                                        </p:attrNameLst>
                                      </p:cBhvr>
                                      <p:to>
                                        <p:strVal val="visible"/>
                                      </p:to>
                                    </p:set>
                                    <p:anim calcmode="lin" valueType="num">
                                      <p:cBhvr>
                                        <p:cTn id="173" dur="500" fill="hold"/>
                                        <p:tgtEl>
                                          <p:spTgt spid="38"/>
                                        </p:tgtEl>
                                        <p:attrNameLst>
                                          <p:attrName>ppt_w</p:attrName>
                                        </p:attrNameLst>
                                      </p:cBhvr>
                                      <p:tavLst>
                                        <p:tav tm="0">
                                          <p:val>
                                            <p:fltVal val="0"/>
                                          </p:val>
                                        </p:tav>
                                        <p:tav tm="100000">
                                          <p:val>
                                            <p:strVal val="#ppt_w"/>
                                          </p:val>
                                        </p:tav>
                                      </p:tavLst>
                                    </p:anim>
                                    <p:anim calcmode="lin" valueType="num">
                                      <p:cBhvr>
                                        <p:cTn id="174" dur="500" fill="hold"/>
                                        <p:tgtEl>
                                          <p:spTgt spid="38"/>
                                        </p:tgtEl>
                                        <p:attrNameLst>
                                          <p:attrName>ppt_h</p:attrName>
                                        </p:attrNameLst>
                                      </p:cBhvr>
                                      <p:tavLst>
                                        <p:tav tm="0">
                                          <p:val>
                                            <p:fltVal val="0"/>
                                          </p:val>
                                        </p:tav>
                                        <p:tav tm="100000">
                                          <p:val>
                                            <p:strVal val="#ppt_h"/>
                                          </p:val>
                                        </p:tav>
                                      </p:tavLst>
                                    </p:anim>
                                    <p:animEffect transition="in" filter="fade">
                                      <p:cBhvr>
                                        <p:cTn id="175" dur="500"/>
                                        <p:tgtEl>
                                          <p:spTgt spid="38"/>
                                        </p:tgtEl>
                                      </p:cBhvr>
                                    </p:animEffect>
                                  </p:childTnLst>
                                </p:cTn>
                              </p:par>
                            </p:childTnLst>
                          </p:cTn>
                        </p:par>
                        <p:par>
                          <p:cTn id="176" fill="hold">
                            <p:stCondLst>
                              <p:cond delay="15000"/>
                            </p:stCondLst>
                            <p:childTnLst>
                              <p:par>
                                <p:cTn id="177" presetID="53" presetClass="entr" presetSubtype="16" fill="hold" grpId="0" nodeType="afterEffect">
                                  <p:stCondLst>
                                    <p:cond delay="0"/>
                                  </p:stCondLst>
                                  <p:childTnLst>
                                    <p:set>
                                      <p:cBhvr>
                                        <p:cTn id="178" dur="1" fill="hold">
                                          <p:stCondLst>
                                            <p:cond delay="0"/>
                                          </p:stCondLst>
                                        </p:cTn>
                                        <p:tgtEl>
                                          <p:spTgt spid="39"/>
                                        </p:tgtEl>
                                        <p:attrNameLst>
                                          <p:attrName>style.visibility</p:attrName>
                                        </p:attrNameLst>
                                      </p:cBhvr>
                                      <p:to>
                                        <p:strVal val="visible"/>
                                      </p:to>
                                    </p:set>
                                    <p:anim calcmode="lin" valueType="num">
                                      <p:cBhvr>
                                        <p:cTn id="179" dur="500" fill="hold"/>
                                        <p:tgtEl>
                                          <p:spTgt spid="39"/>
                                        </p:tgtEl>
                                        <p:attrNameLst>
                                          <p:attrName>ppt_w</p:attrName>
                                        </p:attrNameLst>
                                      </p:cBhvr>
                                      <p:tavLst>
                                        <p:tav tm="0">
                                          <p:val>
                                            <p:fltVal val="0"/>
                                          </p:val>
                                        </p:tav>
                                        <p:tav tm="100000">
                                          <p:val>
                                            <p:strVal val="#ppt_w"/>
                                          </p:val>
                                        </p:tav>
                                      </p:tavLst>
                                    </p:anim>
                                    <p:anim calcmode="lin" valueType="num">
                                      <p:cBhvr>
                                        <p:cTn id="180" dur="500" fill="hold"/>
                                        <p:tgtEl>
                                          <p:spTgt spid="39"/>
                                        </p:tgtEl>
                                        <p:attrNameLst>
                                          <p:attrName>ppt_h</p:attrName>
                                        </p:attrNameLst>
                                      </p:cBhvr>
                                      <p:tavLst>
                                        <p:tav tm="0">
                                          <p:val>
                                            <p:fltVal val="0"/>
                                          </p:val>
                                        </p:tav>
                                        <p:tav tm="100000">
                                          <p:val>
                                            <p:strVal val="#ppt_h"/>
                                          </p:val>
                                        </p:tav>
                                      </p:tavLst>
                                    </p:anim>
                                    <p:animEffect transition="in" filter="fade">
                                      <p:cBhvr>
                                        <p:cTn id="181" dur="500"/>
                                        <p:tgtEl>
                                          <p:spTgt spid="39"/>
                                        </p:tgtEl>
                                      </p:cBhvr>
                                    </p:animEffect>
                                  </p:childTnLst>
                                </p:cTn>
                              </p:par>
                            </p:childTnLst>
                          </p:cTn>
                        </p:par>
                        <p:par>
                          <p:cTn id="182" fill="hold">
                            <p:stCondLst>
                              <p:cond delay="15500"/>
                            </p:stCondLst>
                            <p:childTnLst>
                              <p:par>
                                <p:cTn id="183" presetID="53" presetClass="entr" presetSubtype="16" fill="hold" grpId="0" nodeType="afterEffect">
                                  <p:stCondLst>
                                    <p:cond delay="0"/>
                                  </p:stCondLst>
                                  <p:childTnLst>
                                    <p:set>
                                      <p:cBhvr>
                                        <p:cTn id="184" dur="1" fill="hold">
                                          <p:stCondLst>
                                            <p:cond delay="0"/>
                                          </p:stCondLst>
                                        </p:cTn>
                                        <p:tgtEl>
                                          <p:spTgt spid="40"/>
                                        </p:tgtEl>
                                        <p:attrNameLst>
                                          <p:attrName>style.visibility</p:attrName>
                                        </p:attrNameLst>
                                      </p:cBhvr>
                                      <p:to>
                                        <p:strVal val="visible"/>
                                      </p:to>
                                    </p:set>
                                    <p:anim calcmode="lin" valueType="num">
                                      <p:cBhvr>
                                        <p:cTn id="185" dur="500" fill="hold"/>
                                        <p:tgtEl>
                                          <p:spTgt spid="40"/>
                                        </p:tgtEl>
                                        <p:attrNameLst>
                                          <p:attrName>ppt_w</p:attrName>
                                        </p:attrNameLst>
                                      </p:cBhvr>
                                      <p:tavLst>
                                        <p:tav tm="0">
                                          <p:val>
                                            <p:fltVal val="0"/>
                                          </p:val>
                                        </p:tav>
                                        <p:tav tm="100000">
                                          <p:val>
                                            <p:strVal val="#ppt_w"/>
                                          </p:val>
                                        </p:tav>
                                      </p:tavLst>
                                    </p:anim>
                                    <p:anim calcmode="lin" valueType="num">
                                      <p:cBhvr>
                                        <p:cTn id="186" dur="500" fill="hold"/>
                                        <p:tgtEl>
                                          <p:spTgt spid="40"/>
                                        </p:tgtEl>
                                        <p:attrNameLst>
                                          <p:attrName>ppt_h</p:attrName>
                                        </p:attrNameLst>
                                      </p:cBhvr>
                                      <p:tavLst>
                                        <p:tav tm="0">
                                          <p:val>
                                            <p:fltVal val="0"/>
                                          </p:val>
                                        </p:tav>
                                        <p:tav tm="100000">
                                          <p:val>
                                            <p:strVal val="#ppt_h"/>
                                          </p:val>
                                        </p:tav>
                                      </p:tavLst>
                                    </p:anim>
                                    <p:animEffect transition="in" filter="fade">
                                      <p:cBhvr>
                                        <p:cTn id="187" dur="500"/>
                                        <p:tgtEl>
                                          <p:spTgt spid="40"/>
                                        </p:tgtEl>
                                      </p:cBhvr>
                                    </p:animEffect>
                                  </p:childTnLst>
                                </p:cTn>
                              </p:par>
                            </p:childTnLst>
                          </p:cTn>
                        </p:par>
                        <p:par>
                          <p:cTn id="188" fill="hold">
                            <p:stCondLst>
                              <p:cond delay="16000"/>
                            </p:stCondLst>
                            <p:childTnLst>
                              <p:par>
                                <p:cTn id="189" presetID="22" presetClass="entr" presetSubtype="4" fill="hold" nodeType="afterEffect">
                                  <p:stCondLst>
                                    <p:cond delay="0"/>
                                  </p:stCondLst>
                                  <p:childTnLst>
                                    <p:set>
                                      <p:cBhvr>
                                        <p:cTn id="190" dur="1" fill="hold">
                                          <p:stCondLst>
                                            <p:cond delay="0"/>
                                          </p:stCondLst>
                                        </p:cTn>
                                        <p:tgtEl>
                                          <p:spTgt spid="41"/>
                                        </p:tgtEl>
                                        <p:attrNameLst>
                                          <p:attrName>style.visibility</p:attrName>
                                        </p:attrNameLst>
                                      </p:cBhvr>
                                      <p:to>
                                        <p:strVal val="visible"/>
                                      </p:to>
                                    </p:set>
                                    <p:animEffect transition="in" filter="wipe(down)">
                                      <p:cBhvr>
                                        <p:cTn id="191" dur="500"/>
                                        <p:tgtEl>
                                          <p:spTgt spid="41"/>
                                        </p:tgtEl>
                                      </p:cBhvr>
                                    </p:animEffect>
                                  </p:childTnLst>
                                </p:cTn>
                              </p:par>
                            </p:childTnLst>
                          </p:cTn>
                        </p:par>
                        <p:par>
                          <p:cTn id="192" fill="hold">
                            <p:stCondLst>
                              <p:cond delay="16500"/>
                            </p:stCondLst>
                            <p:childTnLst>
                              <p:par>
                                <p:cTn id="193" presetID="53" presetClass="entr" presetSubtype="16" fill="hold" grpId="0" nodeType="afterEffect">
                                  <p:stCondLst>
                                    <p:cond delay="0"/>
                                  </p:stCondLst>
                                  <p:childTnLst>
                                    <p:set>
                                      <p:cBhvr>
                                        <p:cTn id="194" dur="1" fill="hold">
                                          <p:stCondLst>
                                            <p:cond delay="0"/>
                                          </p:stCondLst>
                                        </p:cTn>
                                        <p:tgtEl>
                                          <p:spTgt spid="42"/>
                                        </p:tgtEl>
                                        <p:attrNameLst>
                                          <p:attrName>style.visibility</p:attrName>
                                        </p:attrNameLst>
                                      </p:cBhvr>
                                      <p:to>
                                        <p:strVal val="visible"/>
                                      </p:to>
                                    </p:set>
                                    <p:anim calcmode="lin" valueType="num">
                                      <p:cBhvr>
                                        <p:cTn id="195" dur="500" fill="hold"/>
                                        <p:tgtEl>
                                          <p:spTgt spid="42"/>
                                        </p:tgtEl>
                                        <p:attrNameLst>
                                          <p:attrName>ppt_w</p:attrName>
                                        </p:attrNameLst>
                                      </p:cBhvr>
                                      <p:tavLst>
                                        <p:tav tm="0">
                                          <p:val>
                                            <p:fltVal val="0"/>
                                          </p:val>
                                        </p:tav>
                                        <p:tav tm="100000">
                                          <p:val>
                                            <p:strVal val="#ppt_w"/>
                                          </p:val>
                                        </p:tav>
                                      </p:tavLst>
                                    </p:anim>
                                    <p:anim calcmode="lin" valueType="num">
                                      <p:cBhvr>
                                        <p:cTn id="196" dur="500" fill="hold"/>
                                        <p:tgtEl>
                                          <p:spTgt spid="42"/>
                                        </p:tgtEl>
                                        <p:attrNameLst>
                                          <p:attrName>ppt_h</p:attrName>
                                        </p:attrNameLst>
                                      </p:cBhvr>
                                      <p:tavLst>
                                        <p:tav tm="0">
                                          <p:val>
                                            <p:fltVal val="0"/>
                                          </p:val>
                                        </p:tav>
                                        <p:tav tm="100000">
                                          <p:val>
                                            <p:strVal val="#ppt_h"/>
                                          </p:val>
                                        </p:tav>
                                      </p:tavLst>
                                    </p:anim>
                                    <p:animEffect transition="in" filter="fade">
                                      <p:cBhvr>
                                        <p:cTn id="197" dur="500"/>
                                        <p:tgtEl>
                                          <p:spTgt spid="42"/>
                                        </p:tgtEl>
                                      </p:cBhvr>
                                    </p:animEffect>
                                  </p:childTnLst>
                                </p:cTn>
                              </p:par>
                            </p:childTnLst>
                          </p:cTn>
                        </p:par>
                        <p:par>
                          <p:cTn id="198" fill="hold">
                            <p:stCondLst>
                              <p:cond delay="17000"/>
                            </p:stCondLst>
                            <p:childTnLst>
                              <p:par>
                                <p:cTn id="199" presetID="53" presetClass="entr" presetSubtype="16" fill="hold" grpId="0" nodeType="afterEffect">
                                  <p:stCondLst>
                                    <p:cond delay="0"/>
                                  </p:stCondLst>
                                  <p:childTnLst>
                                    <p:set>
                                      <p:cBhvr>
                                        <p:cTn id="200" dur="1" fill="hold">
                                          <p:stCondLst>
                                            <p:cond delay="0"/>
                                          </p:stCondLst>
                                        </p:cTn>
                                        <p:tgtEl>
                                          <p:spTgt spid="37"/>
                                        </p:tgtEl>
                                        <p:attrNameLst>
                                          <p:attrName>style.visibility</p:attrName>
                                        </p:attrNameLst>
                                      </p:cBhvr>
                                      <p:to>
                                        <p:strVal val="visible"/>
                                      </p:to>
                                    </p:set>
                                    <p:anim calcmode="lin" valueType="num">
                                      <p:cBhvr>
                                        <p:cTn id="201" dur="500" fill="hold"/>
                                        <p:tgtEl>
                                          <p:spTgt spid="37"/>
                                        </p:tgtEl>
                                        <p:attrNameLst>
                                          <p:attrName>ppt_w</p:attrName>
                                        </p:attrNameLst>
                                      </p:cBhvr>
                                      <p:tavLst>
                                        <p:tav tm="0">
                                          <p:val>
                                            <p:fltVal val="0"/>
                                          </p:val>
                                        </p:tav>
                                        <p:tav tm="100000">
                                          <p:val>
                                            <p:strVal val="#ppt_w"/>
                                          </p:val>
                                        </p:tav>
                                      </p:tavLst>
                                    </p:anim>
                                    <p:anim calcmode="lin" valueType="num">
                                      <p:cBhvr>
                                        <p:cTn id="202" dur="500" fill="hold"/>
                                        <p:tgtEl>
                                          <p:spTgt spid="37"/>
                                        </p:tgtEl>
                                        <p:attrNameLst>
                                          <p:attrName>ppt_h</p:attrName>
                                        </p:attrNameLst>
                                      </p:cBhvr>
                                      <p:tavLst>
                                        <p:tav tm="0">
                                          <p:val>
                                            <p:fltVal val="0"/>
                                          </p:val>
                                        </p:tav>
                                        <p:tav tm="100000">
                                          <p:val>
                                            <p:strVal val="#ppt_h"/>
                                          </p:val>
                                        </p:tav>
                                      </p:tavLst>
                                    </p:anim>
                                    <p:animEffect transition="in" filter="fade">
                                      <p:cBhvr>
                                        <p:cTn id="203" dur="500"/>
                                        <p:tgtEl>
                                          <p:spTgt spid="37"/>
                                        </p:tgtEl>
                                      </p:cBhvr>
                                    </p:animEffect>
                                  </p:childTnLst>
                                </p:cTn>
                              </p:par>
                              <p:par>
                                <p:cTn id="204" presetID="42" presetClass="entr" presetSubtype="0" fill="hold" grpId="0" nodeType="withEffect">
                                  <p:stCondLst>
                                    <p:cond delay="0"/>
                                  </p:stCondLst>
                                  <p:childTnLst>
                                    <p:set>
                                      <p:cBhvr>
                                        <p:cTn id="205" dur="1" fill="hold">
                                          <p:stCondLst>
                                            <p:cond delay="0"/>
                                          </p:stCondLst>
                                        </p:cTn>
                                        <p:tgtEl>
                                          <p:spTgt spid="43"/>
                                        </p:tgtEl>
                                        <p:attrNameLst>
                                          <p:attrName>style.visibility</p:attrName>
                                        </p:attrNameLst>
                                      </p:cBhvr>
                                      <p:to>
                                        <p:strVal val="visible"/>
                                      </p:to>
                                    </p:set>
                                    <p:animEffect transition="in" filter="fade">
                                      <p:cBhvr>
                                        <p:cTn id="206" dur="500"/>
                                        <p:tgtEl>
                                          <p:spTgt spid="43"/>
                                        </p:tgtEl>
                                      </p:cBhvr>
                                    </p:animEffect>
                                    <p:anim calcmode="lin" valueType="num">
                                      <p:cBhvr>
                                        <p:cTn id="207" dur="500" fill="hold"/>
                                        <p:tgtEl>
                                          <p:spTgt spid="43"/>
                                        </p:tgtEl>
                                        <p:attrNameLst>
                                          <p:attrName>ppt_x</p:attrName>
                                        </p:attrNameLst>
                                      </p:cBhvr>
                                      <p:tavLst>
                                        <p:tav tm="0">
                                          <p:val>
                                            <p:strVal val="#ppt_x"/>
                                          </p:val>
                                        </p:tav>
                                        <p:tav tm="100000">
                                          <p:val>
                                            <p:strVal val="#ppt_x"/>
                                          </p:val>
                                        </p:tav>
                                      </p:tavLst>
                                    </p:anim>
                                    <p:anim calcmode="lin" valueType="num">
                                      <p:cBhvr>
                                        <p:cTn id="208" dur="500" fill="hold"/>
                                        <p:tgtEl>
                                          <p:spTgt spid="43"/>
                                        </p:tgtEl>
                                        <p:attrNameLst>
                                          <p:attrName>ppt_y</p:attrName>
                                        </p:attrNameLst>
                                      </p:cBhvr>
                                      <p:tavLst>
                                        <p:tav tm="0">
                                          <p:val>
                                            <p:strVal val="#ppt_y+.1"/>
                                          </p:val>
                                        </p:tav>
                                        <p:tav tm="100000">
                                          <p:val>
                                            <p:strVal val="#ppt_y"/>
                                          </p:val>
                                        </p:tav>
                                      </p:tavLst>
                                    </p:anim>
                                  </p:childTnLst>
                                </p:cTn>
                              </p:par>
                              <p:par>
                                <p:cTn id="209" presetID="47" presetClass="entr" presetSubtype="0" fill="hold" grpId="0" nodeType="withEffect">
                                  <p:stCondLst>
                                    <p:cond delay="0"/>
                                  </p:stCondLst>
                                  <p:childTnLst>
                                    <p:set>
                                      <p:cBhvr>
                                        <p:cTn id="210" dur="1" fill="hold">
                                          <p:stCondLst>
                                            <p:cond delay="0"/>
                                          </p:stCondLst>
                                        </p:cTn>
                                        <p:tgtEl>
                                          <p:spTgt spid="44"/>
                                        </p:tgtEl>
                                        <p:attrNameLst>
                                          <p:attrName>style.visibility</p:attrName>
                                        </p:attrNameLst>
                                      </p:cBhvr>
                                      <p:to>
                                        <p:strVal val="visible"/>
                                      </p:to>
                                    </p:set>
                                    <p:animEffect transition="in" filter="fade">
                                      <p:cBhvr>
                                        <p:cTn id="211" dur="500"/>
                                        <p:tgtEl>
                                          <p:spTgt spid="44"/>
                                        </p:tgtEl>
                                      </p:cBhvr>
                                    </p:animEffect>
                                    <p:anim calcmode="lin" valueType="num">
                                      <p:cBhvr>
                                        <p:cTn id="212" dur="500" fill="hold"/>
                                        <p:tgtEl>
                                          <p:spTgt spid="44"/>
                                        </p:tgtEl>
                                        <p:attrNameLst>
                                          <p:attrName>ppt_x</p:attrName>
                                        </p:attrNameLst>
                                      </p:cBhvr>
                                      <p:tavLst>
                                        <p:tav tm="0">
                                          <p:val>
                                            <p:strVal val="#ppt_x"/>
                                          </p:val>
                                        </p:tav>
                                        <p:tav tm="100000">
                                          <p:val>
                                            <p:strVal val="#ppt_x"/>
                                          </p:val>
                                        </p:tav>
                                      </p:tavLst>
                                    </p:anim>
                                    <p:anim calcmode="lin" valueType="num">
                                      <p:cBhvr>
                                        <p:cTn id="213" dur="500" fill="hold"/>
                                        <p:tgtEl>
                                          <p:spTgt spid="44"/>
                                        </p:tgtEl>
                                        <p:attrNameLst>
                                          <p:attrName>ppt_y</p:attrName>
                                        </p:attrNameLst>
                                      </p:cBhvr>
                                      <p:tavLst>
                                        <p:tav tm="0">
                                          <p:val>
                                            <p:strVal val="#ppt_y-.1"/>
                                          </p:val>
                                        </p:tav>
                                        <p:tav tm="100000">
                                          <p:val>
                                            <p:strVal val="#ppt_y"/>
                                          </p:val>
                                        </p:tav>
                                      </p:tavLst>
                                    </p:anim>
                                  </p:childTnLst>
                                </p:cTn>
                              </p:par>
                            </p:childTnLst>
                          </p:cTn>
                        </p:par>
                        <p:par>
                          <p:cTn id="214" fill="hold">
                            <p:stCondLst>
                              <p:cond delay="17500"/>
                            </p:stCondLst>
                            <p:childTnLst>
                              <p:par>
                                <p:cTn id="215" presetID="22" presetClass="entr" presetSubtype="8" fill="hold" nodeType="afterEffect">
                                  <p:stCondLst>
                                    <p:cond delay="0"/>
                                  </p:stCondLst>
                                  <p:childTnLst>
                                    <p:set>
                                      <p:cBhvr>
                                        <p:cTn id="216" dur="1" fill="hold">
                                          <p:stCondLst>
                                            <p:cond delay="0"/>
                                          </p:stCondLst>
                                        </p:cTn>
                                        <p:tgtEl>
                                          <p:spTgt spid="56"/>
                                        </p:tgtEl>
                                        <p:attrNameLst>
                                          <p:attrName>style.visibility</p:attrName>
                                        </p:attrNameLst>
                                      </p:cBhvr>
                                      <p:to>
                                        <p:strVal val="visible"/>
                                      </p:to>
                                    </p:set>
                                    <p:animEffect transition="in" filter="wipe(left)">
                                      <p:cBhvr>
                                        <p:cTn id="217" dur="500"/>
                                        <p:tgtEl>
                                          <p:spTgt spid="56"/>
                                        </p:tgtEl>
                                      </p:cBhvr>
                                    </p:animEffect>
                                  </p:childTnLst>
                                </p:cTn>
                              </p:par>
                            </p:childTnLst>
                          </p:cTn>
                        </p:par>
                        <p:par>
                          <p:cTn id="218" fill="hold">
                            <p:stCondLst>
                              <p:cond delay="18000"/>
                            </p:stCondLst>
                            <p:childTnLst>
                              <p:par>
                                <p:cTn id="219" presetID="22" presetClass="entr" presetSubtype="8" fill="hold" nodeType="afterEffect">
                                  <p:stCondLst>
                                    <p:cond delay="0"/>
                                  </p:stCondLst>
                                  <p:childTnLst>
                                    <p:set>
                                      <p:cBhvr>
                                        <p:cTn id="220" dur="1" fill="hold">
                                          <p:stCondLst>
                                            <p:cond delay="0"/>
                                          </p:stCondLst>
                                        </p:cTn>
                                        <p:tgtEl>
                                          <p:spTgt spid="7"/>
                                        </p:tgtEl>
                                        <p:attrNameLst>
                                          <p:attrName>style.visibility</p:attrName>
                                        </p:attrNameLst>
                                      </p:cBhvr>
                                      <p:to>
                                        <p:strVal val="visible"/>
                                      </p:to>
                                    </p:set>
                                    <p:animEffect transition="in" filter="wipe(left)">
                                      <p:cBhvr>
                                        <p:cTn id="221" dur="500"/>
                                        <p:tgtEl>
                                          <p:spTgt spid="7"/>
                                        </p:tgtEl>
                                      </p:cBhvr>
                                    </p:animEffect>
                                  </p:childTnLst>
                                </p:cTn>
                              </p:par>
                            </p:childTnLst>
                          </p:cTn>
                        </p:par>
                        <p:par>
                          <p:cTn id="222" fill="hold">
                            <p:stCondLst>
                              <p:cond delay="18500"/>
                            </p:stCondLst>
                            <p:childTnLst>
                              <p:par>
                                <p:cTn id="223" presetID="53" presetClass="entr" presetSubtype="16" fill="hold" grpId="0" nodeType="afterEffect">
                                  <p:stCondLst>
                                    <p:cond delay="0"/>
                                  </p:stCondLst>
                                  <p:childTnLst>
                                    <p:set>
                                      <p:cBhvr>
                                        <p:cTn id="224" dur="1" fill="hold">
                                          <p:stCondLst>
                                            <p:cond delay="0"/>
                                          </p:stCondLst>
                                        </p:cTn>
                                        <p:tgtEl>
                                          <p:spTgt spid="46"/>
                                        </p:tgtEl>
                                        <p:attrNameLst>
                                          <p:attrName>style.visibility</p:attrName>
                                        </p:attrNameLst>
                                      </p:cBhvr>
                                      <p:to>
                                        <p:strVal val="visible"/>
                                      </p:to>
                                    </p:set>
                                    <p:anim calcmode="lin" valueType="num">
                                      <p:cBhvr>
                                        <p:cTn id="225" dur="500" fill="hold"/>
                                        <p:tgtEl>
                                          <p:spTgt spid="46"/>
                                        </p:tgtEl>
                                        <p:attrNameLst>
                                          <p:attrName>ppt_w</p:attrName>
                                        </p:attrNameLst>
                                      </p:cBhvr>
                                      <p:tavLst>
                                        <p:tav tm="0">
                                          <p:val>
                                            <p:fltVal val="0"/>
                                          </p:val>
                                        </p:tav>
                                        <p:tav tm="100000">
                                          <p:val>
                                            <p:strVal val="#ppt_w"/>
                                          </p:val>
                                        </p:tav>
                                      </p:tavLst>
                                    </p:anim>
                                    <p:anim calcmode="lin" valueType="num">
                                      <p:cBhvr>
                                        <p:cTn id="226" dur="500" fill="hold"/>
                                        <p:tgtEl>
                                          <p:spTgt spid="46"/>
                                        </p:tgtEl>
                                        <p:attrNameLst>
                                          <p:attrName>ppt_h</p:attrName>
                                        </p:attrNameLst>
                                      </p:cBhvr>
                                      <p:tavLst>
                                        <p:tav tm="0">
                                          <p:val>
                                            <p:fltVal val="0"/>
                                          </p:val>
                                        </p:tav>
                                        <p:tav tm="100000">
                                          <p:val>
                                            <p:strVal val="#ppt_h"/>
                                          </p:val>
                                        </p:tav>
                                      </p:tavLst>
                                    </p:anim>
                                    <p:animEffect transition="in" filter="fade">
                                      <p:cBhvr>
                                        <p:cTn id="227" dur="500"/>
                                        <p:tgtEl>
                                          <p:spTgt spid="46"/>
                                        </p:tgtEl>
                                      </p:cBhvr>
                                    </p:animEffect>
                                  </p:childTnLst>
                                </p:cTn>
                              </p:par>
                            </p:childTnLst>
                          </p:cTn>
                        </p:par>
                        <p:par>
                          <p:cTn id="228" fill="hold">
                            <p:stCondLst>
                              <p:cond delay="19000"/>
                            </p:stCondLst>
                            <p:childTnLst>
                              <p:par>
                                <p:cTn id="229" presetID="53" presetClass="entr" presetSubtype="16" fill="hold" grpId="0" nodeType="afterEffect">
                                  <p:stCondLst>
                                    <p:cond delay="0"/>
                                  </p:stCondLst>
                                  <p:childTnLst>
                                    <p:set>
                                      <p:cBhvr>
                                        <p:cTn id="230" dur="1" fill="hold">
                                          <p:stCondLst>
                                            <p:cond delay="0"/>
                                          </p:stCondLst>
                                        </p:cTn>
                                        <p:tgtEl>
                                          <p:spTgt spid="47"/>
                                        </p:tgtEl>
                                        <p:attrNameLst>
                                          <p:attrName>style.visibility</p:attrName>
                                        </p:attrNameLst>
                                      </p:cBhvr>
                                      <p:to>
                                        <p:strVal val="visible"/>
                                      </p:to>
                                    </p:set>
                                    <p:anim calcmode="lin" valueType="num">
                                      <p:cBhvr>
                                        <p:cTn id="231" dur="500" fill="hold"/>
                                        <p:tgtEl>
                                          <p:spTgt spid="47"/>
                                        </p:tgtEl>
                                        <p:attrNameLst>
                                          <p:attrName>ppt_w</p:attrName>
                                        </p:attrNameLst>
                                      </p:cBhvr>
                                      <p:tavLst>
                                        <p:tav tm="0">
                                          <p:val>
                                            <p:fltVal val="0"/>
                                          </p:val>
                                        </p:tav>
                                        <p:tav tm="100000">
                                          <p:val>
                                            <p:strVal val="#ppt_w"/>
                                          </p:val>
                                        </p:tav>
                                      </p:tavLst>
                                    </p:anim>
                                    <p:anim calcmode="lin" valueType="num">
                                      <p:cBhvr>
                                        <p:cTn id="232" dur="500" fill="hold"/>
                                        <p:tgtEl>
                                          <p:spTgt spid="47"/>
                                        </p:tgtEl>
                                        <p:attrNameLst>
                                          <p:attrName>ppt_h</p:attrName>
                                        </p:attrNameLst>
                                      </p:cBhvr>
                                      <p:tavLst>
                                        <p:tav tm="0">
                                          <p:val>
                                            <p:fltVal val="0"/>
                                          </p:val>
                                        </p:tav>
                                        <p:tav tm="100000">
                                          <p:val>
                                            <p:strVal val="#ppt_h"/>
                                          </p:val>
                                        </p:tav>
                                      </p:tavLst>
                                    </p:anim>
                                    <p:animEffect transition="in" filter="fade">
                                      <p:cBhvr>
                                        <p:cTn id="233" dur="500"/>
                                        <p:tgtEl>
                                          <p:spTgt spid="47"/>
                                        </p:tgtEl>
                                      </p:cBhvr>
                                    </p:animEffect>
                                  </p:childTnLst>
                                </p:cTn>
                              </p:par>
                            </p:childTnLst>
                          </p:cTn>
                        </p:par>
                        <p:par>
                          <p:cTn id="234" fill="hold">
                            <p:stCondLst>
                              <p:cond delay="19500"/>
                            </p:stCondLst>
                            <p:childTnLst>
                              <p:par>
                                <p:cTn id="235" presetID="53" presetClass="entr" presetSubtype="16" fill="hold" grpId="0" nodeType="afterEffect">
                                  <p:stCondLst>
                                    <p:cond delay="0"/>
                                  </p:stCondLst>
                                  <p:childTnLst>
                                    <p:set>
                                      <p:cBhvr>
                                        <p:cTn id="236" dur="1" fill="hold">
                                          <p:stCondLst>
                                            <p:cond delay="0"/>
                                          </p:stCondLst>
                                        </p:cTn>
                                        <p:tgtEl>
                                          <p:spTgt spid="48"/>
                                        </p:tgtEl>
                                        <p:attrNameLst>
                                          <p:attrName>style.visibility</p:attrName>
                                        </p:attrNameLst>
                                      </p:cBhvr>
                                      <p:to>
                                        <p:strVal val="visible"/>
                                      </p:to>
                                    </p:set>
                                    <p:anim calcmode="lin" valueType="num">
                                      <p:cBhvr>
                                        <p:cTn id="237" dur="500" fill="hold"/>
                                        <p:tgtEl>
                                          <p:spTgt spid="48"/>
                                        </p:tgtEl>
                                        <p:attrNameLst>
                                          <p:attrName>ppt_w</p:attrName>
                                        </p:attrNameLst>
                                      </p:cBhvr>
                                      <p:tavLst>
                                        <p:tav tm="0">
                                          <p:val>
                                            <p:fltVal val="0"/>
                                          </p:val>
                                        </p:tav>
                                        <p:tav tm="100000">
                                          <p:val>
                                            <p:strVal val="#ppt_w"/>
                                          </p:val>
                                        </p:tav>
                                      </p:tavLst>
                                    </p:anim>
                                    <p:anim calcmode="lin" valueType="num">
                                      <p:cBhvr>
                                        <p:cTn id="238" dur="500" fill="hold"/>
                                        <p:tgtEl>
                                          <p:spTgt spid="48"/>
                                        </p:tgtEl>
                                        <p:attrNameLst>
                                          <p:attrName>ppt_h</p:attrName>
                                        </p:attrNameLst>
                                      </p:cBhvr>
                                      <p:tavLst>
                                        <p:tav tm="0">
                                          <p:val>
                                            <p:fltVal val="0"/>
                                          </p:val>
                                        </p:tav>
                                        <p:tav tm="100000">
                                          <p:val>
                                            <p:strVal val="#ppt_h"/>
                                          </p:val>
                                        </p:tav>
                                      </p:tavLst>
                                    </p:anim>
                                    <p:animEffect transition="in" filter="fade">
                                      <p:cBhvr>
                                        <p:cTn id="239" dur="500"/>
                                        <p:tgtEl>
                                          <p:spTgt spid="48"/>
                                        </p:tgtEl>
                                      </p:cBhvr>
                                    </p:animEffect>
                                  </p:childTnLst>
                                </p:cTn>
                              </p:par>
                            </p:childTnLst>
                          </p:cTn>
                        </p:par>
                        <p:par>
                          <p:cTn id="240" fill="hold">
                            <p:stCondLst>
                              <p:cond delay="20000"/>
                            </p:stCondLst>
                            <p:childTnLst>
                              <p:par>
                                <p:cTn id="241" presetID="22" presetClass="entr" presetSubtype="1" fill="hold" nodeType="afterEffect">
                                  <p:stCondLst>
                                    <p:cond delay="0"/>
                                  </p:stCondLst>
                                  <p:childTnLst>
                                    <p:set>
                                      <p:cBhvr>
                                        <p:cTn id="242" dur="1" fill="hold">
                                          <p:stCondLst>
                                            <p:cond delay="0"/>
                                          </p:stCondLst>
                                        </p:cTn>
                                        <p:tgtEl>
                                          <p:spTgt spid="49"/>
                                        </p:tgtEl>
                                        <p:attrNameLst>
                                          <p:attrName>style.visibility</p:attrName>
                                        </p:attrNameLst>
                                      </p:cBhvr>
                                      <p:to>
                                        <p:strVal val="visible"/>
                                      </p:to>
                                    </p:set>
                                    <p:animEffect transition="in" filter="wipe(up)">
                                      <p:cBhvr>
                                        <p:cTn id="243" dur="500"/>
                                        <p:tgtEl>
                                          <p:spTgt spid="49"/>
                                        </p:tgtEl>
                                      </p:cBhvr>
                                    </p:animEffect>
                                  </p:childTnLst>
                                </p:cTn>
                              </p:par>
                            </p:childTnLst>
                          </p:cTn>
                        </p:par>
                        <p:par>
                          <p:cTn id="244" fill="hold">
                            <p:stCondLst>
                              <p:cond delay="20500"/>
                            </p:stCondLst>
                            <p:childTnLst>
                              <p:par>
                                <p:cTn id="245" presetID="53" presetClass="entr" presetSubtype="16" fill="hold" grpId="0" nodeType="afterEffect">
                                  <p:stCondLst>
                                    <p:cond delay="0"/>
                                  </p:stCondLst>
                                  <p:childTnLst>
                                    <p:set>
                                      <p:cBhvr>
                                        <p:cTn id="246" dur="1" fill="hold">
                                          <p:stCondLst>
                                            <p:cond delay="0"/>
                                          </p:stCondLst>
                                        </p:cTn>
                                        <p:tgtEl>
                                          <p:spTgt spid="50"/>
                                        </p:tgtEl>
                                        <p:attrNameLst>
                                          <p:attrName>style.visibility</p:attrName>
                                        </p:attrNameLst>
                                      </p:cBhvr>
                                      <p:to>
                                        <p:strVal val="visible"/>
                                      </p:to>
                                    </p:set>
                                    <p:anim calcmode="lin" valueType="num">
                                      <p:cBhvr>
                                        <p:cTn id="247" dur="500" fill="hold"/>
                                        <p:tgtEl>
                                          <p:spTgt spid="50"/>
                                        </p:tgtEl>
                                        <p:attrNameLst>
                                          <p:attrName>ppt_w</p:attrName>
                                        </p:attrNameLst>
                                      </p:cBhvr>
                                      <p:tavLst>
                                        <p:tav tm="0">
                                          <p:val>
                                            <p:fltVal val="0"/>
                                          </p:val>
                                        </p:tav>
                                        <p:tav tm="100000">
                                          <p:val>
                                            <p:strVal val="#ppt_w"/>
                                          </p:val>
                                        </p:tav>
                                      </p:tavLst>
                                    </p:anim>
                                    <p:anim calcmode="lin" valueType="num">
                                      <p:cBhvr>
                                        <p:cTn id="248" dur="500" fill="hold"/>
                                        <p:tgtEl>
                                          <p:spTgt spid="50"/>
                                        </p:tgtEl>
                                        <p:attrNameLst>
                                          <p:attrName>ppt_h</p:attrName>
                                        </p:attrNameLst>
                                      </p:cBhvr>
                                      <p:tavLst>
                                        <p:tav tm="0">
                                          <p:val>
                                            <p:fltVal val="0"/>
                                          </p:val>
                                        </p:tav>
                                        <p:tav tm="100000">
                                          <p:val>
                                            <p:strVal val="#ppt_h"/>
                                          </p:val>
                                        </p:tav>
                                      </p:tavLst>
                                    </p:anim>
                                    <p:animEffect transition="in" filter="fade">
                                      <p:cBhvr>
                                        <p:cTn id="249" dur="500"/>
                                        <p:tgtEl>
                                          <p:spTgt spid="50"/>
                                        </p:tgtEl>
                                      </p:cBhvr>
                                    </p:animEffect>
                                  </p:childTnLst>
                                </p:cTn>
                              </p:par>
                            </p:childTnLst>
                          </p:cTn>
                        </p:par>
                        <p:par>
                          <p:cTn id="250" fill="hold">
                            <p:stCondLst>
                              <p:cond delay="21000"/>
                            </p:stCondLst>
                            <p:childTnLst>
                              <p:par>
                                <p:cTn id="251" presetID="53" presetClass="entr" presetSubtype="16" fill="hold" grpId="0" nodeType="afterEffect">
                                  <p:stCondLst>
                                    <p:cond delay="0"/>
                                  </p:stCondLst>
                                  <p:childTnLst>
                                    <p:set>
                                      <p:cBhvr>
                                        <p:cTn id="252" dur="1" fill="hold">
                                          <p:stCondLst>
                                            <p:cond delay="0"/>
                                          </p:stCondLst>
                                        </p:cTn>
                                        <p:tgtEl>
                                          <p:spTgt spid="45"/>
                                        </p:tgtEl>
                                        <p:attrNameLst>
                                          <p:attrName>style.visibility</p:attrName>
                                        </p:attrNameLst>
                                      </p:cBhvr>
                                      <p:to>
                                        <p:strVal val="visible"/>
                                      </p:to>
                                    </p:set>
                                    <p:anim calcmode="lin" valueType="num">
                                      <p:cBhvr>
                                        <p:cTn id="253" dur="500" fill="hold"/>
                                        <p:tgtEl>
                                          <p:spTgt spid="45"/>
                                        </p:tgtEl>
                                        <p:attrNameLst>
                                          <p:attrName>ppt_w</p:attrName>
                                        </p:attrNameLst>
                                      </p:cBhvr>
                                      <p:tavLst>
                                        <p:tav tm="0">
                                          <p:val>
                                            <p:fltVal val="0"/>
                                          </p:val>
                                        </p:tav>
                                        <p:tav tm="100000">
                                          <p:val>
                                            <p:strVal val="#ppt_w"/>
                                          </p:val>
                                        </p:tav>
                                      </p:tavLst>
                                    </p:anim>
                                    <p:anim calcmode="lin" valueType="num">
                                      <p:cBhvr>
                                        <p:cTn id="254" dur="500" fill="hold"/>
                                        <p:tgtEl>
                                          <p:spTgt spid="45"/>
                                        </p:tgtEl>
                                        <p:attrNameLst>
                                          <p:attrName>ppt_h</p:attrName>
                                        </p:attrNameLst>
                                      </p:cBhvr>
                                      <p:tavLst>
                                        <p:tav tm="0">
                                          <p:val>
                                            <p:fltVal val="0"/>
                                          </p:val>
                                        </p:tav>
                                        <p:tav tm="100000">
                                          <p:val>
                                            <p:strVal val="#ppt_h"/>
                                          </p:val>
                                        </p:tav>
                                      </p:tavLst>
                                    </p:anim>
                                    <p:animEffect transition="in" filter="fade">
                                      <p:cBhvr>
                                        <p:cTn id="255" dur="500"/>
                                        <p:tgtEl>
                                          <p:spTgt spid="45"/>
                                        </p:tgtEl>
                                      </p:cBhvr>
                                    </p:animEffect>
                                  </p:childTnLst>
                                </p:cTn>
                              </p:par>
                              <p:par>
                                <p:cTn id="256" presetID="47" presetClass="entr" presetSubtype="0" fill="hold" grpId="0" nodeType="withEffect">
                                  <p:stCondLst>
                                    <p:cond delay="0"/>
                                  </p:stCondLst>
                                  <p:childTnLst>
                                    <p:set>
                                      <p:cBhvr>
                                        <p:cTn id="257" dur="1" fill="hold">
                                          <p:stCondLst>
                                            <p:cond delay="0"/>
                                          </p:stCondLst>
                                        </p:cTn>
                                        <p:tgtEl>
                                          <p:spTgt spid="51"/>
                                        </p:tgtEl>
                                        <p:attrNameLst>
                                          <p:attrName>style.visibility</p:attrName>
                                        </p:attrNameLst>
                                      </p:cBhvr>
                                      <p:to>
                                        <p:strVal val="visible"/>
                                      </p:to>
                                    </p:set>
                                    <p:animEffect transition="in" filter="fade">
                                      <p:cBhvr>
                                        <p:cTn id="258" dur="1000"/>
                                        <p:tgtEl>
                                          <p:spTgt spid="51"/>
                                        </p:tgtEl>
                                      </p:cBhvr>
                                    </p:animEffect>
                                    <p:anim calcmode="lin" valueType="num">
                                      <p:cBhvr>
                                        <p:cTn id="259" dur="1000" fill="hold"/>
                                        <p:tgtEl>
                                          <p:spTgt spid="51"/>
                                        </p:tgtEl>
                                        <p:attrNameLst>
                                          <p:attrName>ppt_x</p:attrName>
                                        </p:attrNameLst>
                                      </p:cBhvr>
                                      <p:tavLst>
                                        <p:tav tm="0">
                                          <p:val>
                                            <p:strVal val="#ppt_x"/>
                                          </p:val>
                                        </p:tav>
                                        <p:tav tm="100000">
                                          <p:val>
                                            <p:strVal val="#ppt_x"/>
                                          </p:val>
                                        </p:tav>
                                      </p:tavLst>
                                    </p:anim>
                                    <p:anim calcmode="lin" valueType="num">
                                      <p:cBhvr>
                                        <p:cTn id="260" dur="1000" fill="hold"/>
                                        <p:tgtEl>
                                          <p:spTgt spid="51"/>
                                        </p:tgtEl>
                                        <p:attrNameLst>
                                          <p:attrName>ppt_y</p:attrName>
                                        </p:attrNameLst>
                                      </p:cBhvr>
                                      <p:tavLst>
                                        <p:tav tm="0">
                                          <p:val>
                                            <p:strVal val="#ppt_y-.1"/>
                                          </p:val>
                                        </p:tav>
                                        <p:tav tm="100000">
                                          <p:val>
                                            <p:strVal val="#ppt_y"/>
                                          </p:val>
                                        </p:tav>
                                      </p:tavLst>
                                    </p:anim>
                                  </p:childTnLst>
                                </p:cTn>
                              </p:par>
                            </p:childTnLst>
                          </p:cTn>
                        </p:par>
                        <p:par>
                          <p:cTn id="261" fill="hold">
                            <p:stCondLst>
                              <p:cond delay="22000"/>
                            </p:stCondLst>
                            <p:childTnLst>
                              <p:par>
                                <p:cTn id="262" presetID="22" presetClass="entr" presetSubtype="8" fill="hold" nodeType="afterEffect">
                                  <p:stCondLst>
                                    <p:cond delay="0"/>
                                  </p:stCondLst>
                                  <p:childTnLst>
                                    <p:set>
                                      <p:cBhvr>
                                        <p:cTn id="263" dur="1" fill="hold">
                                          <p:stCondLst>
                                            <p:cond delay="0"/>
                                          </p:stCondLst>
                                        </p:cTn>
                                        <p:tgtEl>
                                          <p:spTgt spid="54"/>
                                        </p:tgtEl>
                                        <p:attrNameLst>
                                          <p:attrName>style.visibility</p:attrName>
                                        </p:attrNameLst>
                                      </p:cBhvr>
                                      <p:to>
                                        <p:strVal val="visible"/>
                                      </p:to>
                                    </p:set>
                                    <p:animEffect transition="in" filter="wipe(left)">
                                      <p:cBhvr>
                                        <p:cTn id="264" dur="500"/>
                                        <p:tgtEl>
                                          <p:spTgt spid="54"/>
                                        </p:tgtEl>
                                      </p:cBhvr>
                                    </p:animEffect>
                                  </p:childTnLst>
                                </p:cTn>
                              </p:par>
                              <p:par>
                                <p:cTn id="265" presetID="42" presetClass="entr" presetSubtype="0" fill="hold" grpId="0" nodeType="withEffect">
                                  <p:stCondLst>
                                    <p:cond delay="0"/>
                                  </p:stCondLst>
                                  <p:childTnLst>
                                    <p:set>
                                      <p:cBhvr>
                                        <p:cTn id="266" dur="1" fill="hold">
                                          <p:stCondLst>
                                            <p:cond delay="0"/>
                                          </p:stCondLst>
                                        </p:cTn>
                                        <p:tgtEl>
                                          <p:spTgt spid="58"/>
                                        </p:tgtEl>
                                        <p:attrNameLst>
                                          <p:attrName>style.visibility</p:attrName>
                                        </p:attrNameLst>
                                      </p:cBhvr>
                                      <p:to>
                                        <p:strVal val="visible"/>
                                      </p:to>
                                    </p:set>
                                    <p:animEffect transition="in" filter="fade">
                                      <p:cBhvr>
                                        <p:cTn id="267" dur="500"/>
                                        <p:tgtEl>
                                          <p:spTgt spid="58"/>
                                        </p:tgtEl>
                                      </p:cBhvr>
                                    </p:animEffect>
                                    <p:anim calcmode="lin" valueType="num">
                                      <p:cBhvr>
                                        <p:cTn id="268" dur="500" fill="hold"/>
                                        <p:tgtEl>
                                          <p:spTgt spid="58"/>
                                        </p:tgtEl>
                                        <p:attrNameLst>
                                          <p:attrName>ppt_x</p:attrName>
                                        </p:attrNameLst>
                                      </p:cBhvr>
                                      <p:tavLst>
                                        <p:tav tm="0">
                                          <p:val>
                                            <p:strVal val="#ppt_x"/>
                                          </p:val>
                                        </p:tav>
                                        <p:tav tm="100000">
                                          <p:val>
                                            <p:strVal val="#ppt_x"/>
                                          </p:val>
                                        </p:tav>
                                      </p:tavLst>
                                    </p:anim>
                                    <p:anim calcmode="lin" valueType="num">
                                      <p:cBhvr>
                                        <p:cTn id="269"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animBg="1"/>
      <p:bldP spid="23" grpId="0" animBg="1"/>
      <p:bldP spid="10" grpId="0" animBg="1"/>
      <p:bldP spid="11" grpId="0" animBg="1"/>
      <p:bldP spid="12" grpId="0" animBg="1"/>
      <p:bldP spid="16" grpId="0" animBg="1"/>
      <p:bldP spid="24" grpId="0" animBg="1"/>
      <p:bldP spid="26" grpId="0" animBg="1"/>
      <p:bldP spid="27" grpId="0"/>
      <p:bldP spid="28" grpId="0"/>
      <p:bldP spid="29" grpId="0" animBg="1"/>
      <p:bldP spid="30" grpId="0" animBg="1"/>
      <p:bldP spid="31" grpId="0" animBg="1"/>
      <p:bldP spid="32" grpId="0" animBg="1"/>
      <p:bldP spid="34" grpId="0" animBg="1"/>
      <p:bldP spid="35" grpId="0"/>
      <p:bldP spid="36" grpId="0"/>
      <p:bldP spid="37" grpId="0" animBg="1"/>
      <p:bldP spid="38" grpId="0" animBg="1"/>
      <p:bldP spid="39" grpId="0" animBg="1"/>
      <p:bldP spid="40" grpId="0" animBg="1"/>
      <p:bldP spid="42" grpId="0" animBg="1"/>
      <p:bldP spid="43" grpId="0"/>
      <p:bldP spid="44" grpId="0"/>
      <p:bldP spid="45" grpId="0" animBg="1"/>
      <p:bldP spid="46" grpId="0" animBg="1"/>
      <p:bldP spid="47" grpId="0" animBg="1"/>
      <p:bldP spid="48" grpId="0" animBg="1"/>
      <p:bldP spid="50" grpId="0" animBg="1"/>
      <p:bldP spid="51"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1C90B291-EF95-400C-B5E3-228D2DEE0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0213" y="1133769"/>
            <a:ext cx="3462292" cy="5005432"/>
          </a:xfrm>
          <a:prstGeom prst="rect">
            <a:avLst/>
          </a:prstGeom>
        </p:spPr>
      </p:pic>
      <p:pic>
        <p:nvPicPr>
          <p:cNvPr id="7" name="Picture 6">
            <a:extLst>
              <a:ext uri="{FF2B5EF4-FFF2-40B4-BE49-F238E27FC236}">
                <a16:creationId xmlns:a16="http://schemas.microsoft.com/office/drawing/2014/main" id="{7B4C583E-1BB1-460D-AB67-6F395523DCAA}"/>
              </a:ext>
            </a:extLst>
          </p:cNvPr>
          <p:cNvPicPr>
            <a:picLocks noChangeAspect="1"/>
          </p:cNvPicPr>
          <p:nvPr/>
        </p:nvPicPr>
        <p:blipFill rotWithShape="1">
          <a:blip r:embed="rId4">
            <a:extLst>
              <a:ext uri="{28A0092B-C50C-407E-A947-70E740481C1C}">
                <a14:useLocalDpi xmlns:a14="http://schemas.microsoft.com/office/drawing/2010/main" val="0"/>
              </a:ext>
            </a:extLst>
          </a:blip>
          <a:srcRect l="14951" r="39011" b="2932"/>
          <a:stretch/>
        </p:blipFill>
        <p:spPr>
          <a:xfrm>
            <a:off x="4125221" y="1133769"/>
            <a:ext cx="3622058" cy="4858658"/>
          </a:xfrm>
          <a:prstGeom prst="rect">
            <a:avLst/>
          </a:prstGeom>
        </p:spPr>
      </p:pic>
      <p:sp>
        <p:nvSpPr>
          <p:cNvPr id="8" name="TextBox 7">
            <a:extLst>
              <a:ext uri="{FF2B5EF4-FFF2-40B4-BE49-F238E27FC236}">
                <a16:creationId xmlns:a16="http://schemas.microsoft.com/office/drawing/2014/main" id="{50F66759-4912-4584-B899-0210FC5087EA}"/>
              </a:ext>
            </a:extLst>
          </p:cNvPr>
          <p:cNvSpPr txBox="1"/>
          <p:nvPr/>
        </p:nvSpPr>
        <p:spPr>
          <a:xfrm>
            <a:off x="2251847" y="491508"/>
            <a:ext cx="2902999" cy="36933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dirty="0">
                <a:latin typeface="Algerian" panose="04020705040A02060702" pitchFamily="82" charset="0"/>
                <a:cs typeface="Times New Roman" panose="02020603050405020304" pitchFamily="18" charset="0"/>
              </a:rPr>
              <a:t>WEB APPLICATION</a:t>
            </a:r>
          </a:p>
        </p:txBody>
      </p:sp>
      <p:sp>
        <p:nvSpPr>
          <p:cNvPr id="9" name="TextBox 8">
            <a:extLst>
              <a:ext uri="{FF2B5EF4-FFF2-40B4-BE49-F238E27FC236}">
                <a16:creationId xmlns:a16="http://schemas.microsoft.com/office/drawing/2014/main" id="{80E44B51-0B13-47A4-8596-53BAA2A720DF}"/>
              </a:ext>
            </a:extLst>
          </p:cNvPr>
          <p:cNvSpPr txBox="1"/>
          <p:nvPr/>
        </p:nvSpPr>
        <p:spPr>
          <a:xfrm>
            <a:off x="8645371" y="514466"/>
            <a:ext cx="2778711" cy="36933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dirty="0">
                <a:latin typeface="Algerian" panose="04020705040A02060702" pitchFamily="82" charset="0"/>
              </a:rPr>
              <a:t>DATABASE PY-SCRIPT</a:t>
            </a:r>
          </a:p>
        </p:txBody>
      </p:sp>
      <p:pic>
        <p:nvPicPr>
          <p:cNvPr id="5" name="Picture 4">
            <a:extLst>
              <a:ext uri="{FF2B5EF4-FFF2-40B4-BE49-F238E27FC236}">
                <a16:creationId xmlns:a16="http://schemas.microsoft.com/office/drawing/2014/main" id="{7EBCEFF1-46E1-4735-9F76-61EDA65B7537}"/>
              </a:ext>
            </a:extLst>
          </p:cNvPr>
          <p:cNvPicPr>
            <a:picLocks noChangeAspect="1"/>
          </p:cNvPicPr>
          <p:nvPr/>
        </p:nvPicPr>
        <p:blipFill rotWithShape="1">
          <a:blip r:embed="rId5">
            <a:extLst>
              <a:ext uri="{28A0092B-C50C-407E-A947-70E740481C1C}">
                <a14:useLocalDpi xmlns:a14="http://schemas.microsoft.com/office/drawing/2010/main" val="0"/>
              </a:ext>
            </a:extLst>
          </a:blip>
          <a:srcRect r="23287" b="1603"/>
          <a:stretch/>
        </p:blipFill>
        <p:spPr>
          <a:xfrm>
            <a:off x="93948" y="1133769"/>
            <a:ext cx="3948920" cy="4858658"/>
          </a:xfrm>
          <a:prstGeom prst="rect">
            <a:avLst/>
          </a:prstGeom>
        </p:spPr>
      </p:pic>
    </p:spTree>
    <p:extLst>
      <p:ext uri="{BB962C8B-B14F-4D97-AF65-F5344CB8AC3E}">
        <p14:creationId xmlns:p14="http://schemas.microsoft.com/office/powerpoint/2010/main" val="9237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80E44B51-0B13-47A4-8596-53BAA2A720DF}"/>
              </a:ext>
            </a:extLst>
          </p:cNvPr>
          <p:cNvSpPr txBox="1"/>
          <p:nvPr/>
        </p:nvSpPr>
        <p:spPr>
          <a:xfrm>
            <a:off x="4473925" y="435414"/>
            <a:ext cx="2939988" cy="36933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dirty="0">
                <a:latin typeface="Arial Black" panose="020B0A04020102020204" pitchFamily="34" charset="0"/>
              </a:rPr>
              <a:t>Object detection.py</a:t>
            </a:r>
          </a:p>
        </p:txBody>
      </p:sp>
      <p:pic>
        <p:nvPicPr>
          <p:cNvPr id="4" name="Picture 3">
            <a:extLst>
              <a:ext uri="{FF2B5EF4-FFF2-40B4-BE49-F238E27FC236}">
                <a16:creationId xmlns:a16="http://schemas.microsoft.com/office/drawing/2014/main" id="{4AAAC6B0-E826-421C-BA15-B215CF3C9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55" y="1158128"/>
            <a:ext cx="5476480" cy="5264458"/>
          </a:xfrm>
          <a:prstGeom prst="rect">
            <a:avLst/>
          </a:prstGeom>
        </p:spPr>
      </p:pic>
      <p:pic>
        <p:nvPicPr>
          <p:cNvPr id="16" name="Picture 15">
            <a:extLst>
              <a:ext uri="{FF2B5EF4-FFF2-40B4-BE49-F238E27FC236}">
                <a16:creationId xmlns:a16="http://schemas.microsoft.com/office/drawing/2014/main" id="{1A352602-0480-4E60-A932-3A4613FC39E4}"/>
              </a:ext>
            </a:extLst>
          </p:cNvPr>
          <p:cNvPicPr>
            <a:picLocks noChangeAspect="1"/>
          </p:cNvPicPr>
          <p:nvPr/>
        </p:nvPicPr>
        <p:blipFill rotWithShape="1">
          <a:blip r:embed="rId4">
            <a:extLst>
              <a:ext uri="{28A0092B-C50C-407E-A947-70E740481C1C}">
                <a14:useLocalDpi xmlns:a14="http://schemas.microsoft.com/office/drawing/2010/main" val="0"/>
              </a:ext>
            </a:extLst>
          </a:blip>
          <a:srcRect b="4523"/>
          <a:stretch/>
        </p:blipFill>
        <p:spPr>
          <a:xfrm>
            <a:off x="6651071" y="1493468"/>
            <a:ext cx="4961665" cy="2303579"/>
          </a:xfrm>
          <a:prstGeom prst="rect">
            <a:avLst/>
          </a:prstGeom>
        </p:spPr>
      </p:pic>
      <p:pic>
        <p:nvPicPr>
          <p:cNvPr id="18" name="Picture 17">
            <a:extLst>
              <a:ext uri="{FF2B5EF4-FFF2-40B4-BE49-F238E27FC236}">
                <a16:creationId xmlns:a16="http://schemas.microsoft.com/office/drawing/2014/main" id="{5C045B2B-47AC-4CEE-9623-91E4F8CF812A}"/>
              </a:ext>
            </a:extLst>
          </p:cNvPr>
          <p:cNvPicPr>
            <a:picLocks noChangeAspect="1"/>
          </p:cNvPicPr>
          <p:nvPr/>
        </p:nvPicPr>
        <p:blipFill rotWithShape="1">
          <a:blip r:embed="rId5">
            <a:extLst>
              <a:ext uri="{28A0092B-C50C-407E-A947-70E740481C1C}">
                <a14:useLocalDpi xmlns:a14="http://schemas.microsoft.com/office/drawing/2010/main" val="0"/>
              </a:ext>
            </a:extLst>
          </a:blip>
          <a:srcRect t="2725"/>
          <a:stretch/>
        </p:blipFill>
        <p:spPr>
          <a:xfrm>
            <a:off x="6651071" y="3790357"/>
            <a:ext cx="4961665" cy="2090283"/>
          </a:xfrm>
          <a:prstGeom prst="rect">
            <a:avLst/>
          </a:prstGeom>
        </p:spPr>
      </p:pic>
    </p:spTree>
    <p:extLst>
      <p:ext uri="{BB962C8B-B14F-4D97-AF65-F5344CB8AC3E}">
        <p14:creationId xmlns:p14="http://schemas.microsoft.com/office/powerpoint/2010/main" val="2041652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E17E5D55-FF9A-4AF1-AAAC-19C2B9F81D93}"/>
              </a:ext>
            </a:extLst>
          </p:cNvPr>
          <p:cNvSpPr/>
          <p:nvPr/>
        </p:nvSpPr>
        <p:spPr>
          <a:xfrm>
            <a:off x="7178069" y="3444804"/>
            <a:ext cx="1283231" cy="923330"/>
          </a:xfrm>
          <a:prstGeom prst="rect">
            <a:avLst/>
          </a:prstGeom>
        </p:spPr>
        <p:txBody>
          <a:bodyPr wrap="square">
            <a:spAutoFit/>
          </a:bodyPr>
          <a:lstStyle/>
          <a:p>
            <a:pPr algn="ctr"/>
            <a:r>
              <a:rPr lang="en-US" sz="5400" dirty="0"/>
              <a:t> </a:t>
            </a:r>
          </a:p>
        </p:txBody>
      </p:sp>
      <p:sp>
        <p:nvSpPr>
          <p:cNvPr id="8" name="TextBox 7">
            <a:extLst>
              <a:ext uri="{FF2B5EF4-FFF2-40B4-BE49-F238E27FC236}">
                <a16:creationId xmlns:a16="http://schemas.microsoft.com/office/drawing/2014/main" id="{2DF0FCF9-16B4-4F65-99CB-61C9C8CD12C0}"/>
              </a:ext>
            </a:extLst>
          </p:cNvPr>
          <p:cNvSpPr txBox="1"/>
          <p:nvPr/>
        </p:nvSpPr>
        <p:spPr>
          <a:xfrm>
            <a:off x="4900474" y="585606"/>
            <a:ext cx="3116062"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ctr"/>
            <a:r>
              <a:rPr lang="en-IN" sz="1800" b="1" u="sng" dirty="0">
                <a:effectLst/>
                <a:latin typeface="Times New Roman" panose="02020603050405020304" pitchFamily="18" charset="0"/>
                <a:ea typeface="Times New Roman" panose="02020603050405020304" pitchFamily="18" charset="0"/>
              </a:rPr>
              <a:t> WEB APPLICATION</a:t>
            </a:r>
            <a:endParaRPr lang="en-IN" sz="14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A38C4CA3-76E6-45A6-AF43-21485B29E761}"/>
              </a:ext>
            </a:extLst>
          </p:cNvPr>
          <p:cNvPicPr/>
          <p:nvPr/>
        </p:nvPicPr>
        <p:blipFill>
          <a:blip r:embed="rId3"/>
          <a:stretch>
            <a:fillRect/>
          </a:stretch>
        </p:blipFill>
        <p:spPr>
          <a:xfrm>
            <a:off x="1305016" y="1038687"/>
            <a:ext cx="9472474" cy="2867782"/>
          </a:xfrm>
          <a:prstGeom prst="rect">
            <a:avLst/>
          </a:prstGeom>
        </p:spPr>
      </p:pic>
      <p:pic>
        <p:nvPicPr>
          <p:cNvPr id="12" name="Picture 11">
            <a:extLst>
              <a:ext uri="{FF2B5EF4-FFF2-40B4-BE49-F238E27FC236}">
                <a16:creationId xmlns:a16="http://schemas.microsoft.com/office/drawing/2014/main" id="{A30E311D-2DF1-4155-846B-18B12AB7BA44}"/>
              </a:ext>
            </a:extLst>
          </p:cNvPr>
          <p:cNvPicPr/>
          <p:nvPr/>
        </p:nvPicPr>
        <p:blipFill rotWithShape="1">
          <a:blip r:embed="rId4"/>
          <a:srcRect t="15172" b="-615"/>
          <a:stretch/>
        </p:blipFill>
        <p:spPr>
          <a:xfrm>
            <a:off x="1305017" y="3906469"/>
            <a:ext cx="9472473" cy="2506538"/>
          </a:xfrm>
          <a:prstGeom prst="rect">
            <a:avLst/>
          </a:prstGeom>
        </p:spPr>
      </p:pic>
    </p:spTree>
    <p:extLst>
      <p:ext uri="{BB962C8B-B14F-4D97-AF65-F5344CB8AC3E}">
        <p14:creationId xmlns:p14="http://schemas.microsoft.com/office/powerpoint/2010/main" val="2392709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E17E5D55-FF9A-4AF1-AAAC-19C2B9F81D93}"/>
              </a:ext>
            </a:extLst>
          </p:cNvPr>
          <p:cNvSpPr/>
          <p:nvPr/>
        </p:nvSpPr>
        <p:spPr>
          <a:xfrm>
            <a:off x="7178069" y="3444804"/>
            <a:ext cx="1283231" cy="923330"/>
          </a:xfrm>
          <a:prstGeom prst="rect">
            <a:avLst/>
          </a:prstGeom>
        </p:spPr>
        <p:txBody>
          <a:bodyPr wrap="square">
            <a:spAutoFit/>
          </a:bodyPr>
          <a:lstStyle/>
          <a:p>
            <a:pPr algn="ctr"/>
            <a:r>
              <a:rPr lang="en-US" sz="5400" dirty="0"/>
              <a:t> </a:t>
            </a:r>
          </a:p>
        </p:txBody>
      </p:sp>
      <p:sp>
        <p:nvSpPr>
          <p:cNvPr id="18" name="TextBox 17">
            <a:extLst>
              <a:ext uri="{FF2B5EF4-FFF2-40B4-BE49-F238E27FC236}">
                <a16:creationId xmlns:a16="http://schemas.microsoft.com/office/drawing/2014/main" id="{1D17A5BA-DE09-45F0-9DE0-6F05FAC6DA9D}"/>
              </a:ext>
            </a:extLst>
          </p:cNvPr>
          <p:cNvSpPr txBox="1"/>
          <p:nvPr/>
        </p:nvSpPr>
        <p:spPr>
          <a:xfrm>
            <a:off x="1645920" y="365760"/>
            <a:ext cx="9448800" cy="461665"/>
          </a:xfrm>
          <a:prstGeom prst="rect">
            <a:avLst/>
          </a:prstGeom>
          <a:solidFill>
            <a:schemeClr val="bg1">
              <a:lumMod val="95000"/>
            </a:schemeClr>
          </a:solidFill>
        </p:spPr>
        <p:txBody>
          <a:bodyPr wrap="square" rtlCol="0">
            <a:spAutoFit/>
          </a:bodyPr>
          <a:lstStyle/>
          <a:p>
            <a:r>
              <a:rPr lang="en-IN" sz="2400" b="1" dirty="0"/>
              <a:t>THIS IS HOW OUR SYSTEM WILL DETECT SAFETY GEARS</a:t>
            </a:r>
          </a:p>
        </p:txBody>
      </p:sp>
      <p:pic>
        <p:nvPicPr>
          <p:cNvPr id="11" name="Picture 10">
            <a:extLst>
              <a:ext uri="{FF2B5EF4-FFF2-40B4-BE49-F238E27FC236}">
                <a16:creationId xmlns:a16="http://schemas.microsoft.com/office/drawing/2014/main" id="{F9799EC7-B5FA-4122-A549-2F14C0D8E8B5}"/>
              </a:ext>
            </a:extLst>
          </p:cNvPr>
          <p:cNvPicPr/>
          <p:nvPr/>
        </p:nvPicPr>
        <p:blipFill>
          <a:blip r:embed="rId3"/>
          <a:stretch>
            <a:fillRect/>
          </a:stretch>
        </p:blipFill>
        <p:spPr>
          <a:xfrm>
            <a:off x="770369" y="887264"/>
            <a:ext cx="4844453" cy="3098561"/>
          </a:xfrm>
          <a:prstGeom prst="rect">
            <a:avLst/>
          </a:prstGeom>
        </p:spPr>
      </p:pic>
      <p:pic>
        <p:nvPicPr>
          <p:cNvPr id="16" name="Picture 15">
            <a:extLst>
              <a:ext uri="{FF2B5EF4-FFF2-40B4-BE49-F238E27FC236}">
                <a16:creationId xmlns:a16="http://schemas.microsoft.com/office/drawing/2014/main" id="{0A5A735A-EEC8-48F7-8CAA-5E27EF64296E}"/>
              </a:ext>
            </a:extLst>
          </p:cNvPr>
          <p:cNvPicPr/>
          <p:nvPr/>
        </p:nvPicPr>
        <p:blipFill>
          <a:blip r:embed="rId4"/>
          <a:stretch>
            <a:fillRect/>
          </a:stretch>
        </p:blipFill>
        <p:spPr>
          <a:xfrm>
            <a:off x="6370320" y="887263"/>
            <a:ext cx="5538738" cy="3098562"/>
          </a:xfrm>
          <a:prstGeom prst="rect">
            <a:avLst/>
          </a:prstGeom>
        </p:spPr>
      </p:pic>
      <p:pic>
        <p:nvPicPr>
          <p:cNvPr id="4" name="Picture 3">
            <a:extLst>
              <a:ext uri="{FF2B5EF4-FFF2-40B4-BE49-F238E27FC236}">
                <a16:creationId xmlns:a16="http://schemas.microsoft.com/office/drawing/2014/main" id="{AD6915E6-2BDC-469C-BE4E-F5853D22E17B}"/>
              </a:ext>
            </a:extLst>
          </p:cNvPr>
          <p:cNvPicPr>
            <a:picLocks noChangeAspect="1"/>
          </p:cNvPicPr>
          <p:nvPr/>
        </p:nvPicPr>
        <p:blipFill rotWithShape="1">
          <a:blip r:embed="rId5">
            <a:extLst>
              <a:ext uri="{28A0092B-C50C-407E-A947-70E740481C1C}">
                <a14:useLocalDpi xmlns:a14="http://schemas.microsoft.com/office/drawing/2010/main" val="0"/>
              </a:ext>
            </a:extLst>
          </a:blip>
          <a:srcRect l="14716" t="7009" r="30703" b="13215"/>
          <a:stretch/>
        </p:blipFill>
        <p:spPr>
          <a:xfrm>
            <a:off x="3795788" y="4049418"/>
            <a:ext cx="4362583" cy="2733122"/>
          </a:xfrm>
          <a:prstGeom prst="rect">
            <a:avLst/>
          </a:prstGeom>
        </p:spPr>
      </p:pic>
    </p:spTree>
    <p:extLst>
      <p:ext uri="{BB962C8B-B14F-4D97-AF65-F5344CB8AC3E}">
        <p14:creationId xmlns:p14="http://schemas.microsoft.com/office/powerpoint/2010/main" val="1595318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ppt_x"/>
                                          </p:val>
                                        </p:tav>
                                        <p:tav tm="100000">
                                          <p:val>
                                            <p:strVal val="#ppt_x"/>
                                          </p:val>
                                        </p:tav>
                                      </p:tavLst>
                                    </p:anim>
                                    <p:anim calcmode="lin" valueType="num">
                                      <p:cBhvr additive="base">
                                        <p:cTn id="8" dur="1500" fill="hold"/>
                                        <p:tgtEl>
                                          <p:spTgt spid="18"/>
                                        </p:tgtEl>
                                        <p:attrNameLst>
                                          <p:attrName>ppt_y</p:attrName>
                                        </p:attrNameLst>
                                      </p:cBhvr>
                                      <p:tavLst>
                                        <p:tav tm="0">
                                          <p:val>
                                            <p:strVal val="0-#ppt_h/2"/>
                                          </p:val>
                                        </p:tav>
                                        <p:tav tm="100000">
                                          <p:val>
                                            <p:strVal val="#ppt_y"/>
                                          </p:val>
                                        </p:tav>
                                      </p:tavLst>
                                    </p:anim>
                                  </p:childTnLst>
                                </p:cTn>
                              </p:par>
                              <p:par>
                                <p:cTn id="9" presetID="6" presetClass="emph" presetSubtype="0" fill="hold" nodeType="withEffect">
                                  <p:stCondLst>
                                    <p:cond delay="0"/>
                                  </p:stCondLst>
                                  <p:childTnLst>
                                    <p:animScale>
                                      <p:cBhvr>
                                        <p:cTn id="10"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a:extLst>
              <a:ext uri="{FF2B5EF4-FFF2-40B4-BE49-F238E27FC236}">
                <a16:creationId xmlns:a16="http://schemas.microsoft.com/office/drawing/2014/main" id="{6DDCD7D1-3521-4679-ACAC-07D4EA431341}"/>
              </a:ext>
            </a:extLst>
          </p:cNvPr>
          <p:cNvSpPr/>
          <p:nvPr/>
        </p:nvSpPr>
        <p:spPr>
          <a:xfrm>
            <a:off x="5016431" y="861246"/>
            <a:ext cx="1230412" cy="923330"/>
          </a:xfrm>
          <a:prstGeom prst="rect">
            <a:avLst/>
          </a:prstGeom>
        </p:spPr>
        <p:txBody>
          <a:bodyPr wrap="square">
            <a:spAutoFit/>
          </a:bodyPr>
          <a:lstStyle/>
          <a:p>
            <a:endParaRPr lang="en-US" sz="5400" dirty="0"/>
          </a:p>
        </p:txBody>
      </p:sp>
      <p:grpSp>
        <p:nvGrpSpPr>
          <p:cNvPr id="22" name="Group 21">
            <a:extLst>
              <a:ext uri="{FF2B5EF4-FFF2-40B4-BE49-F238E27FC236}">
                <a16:creationId xmlns:a16="http://schemas.microsoft.com/office/drawing/2014/main" id="{84A0D4D4-59E2-4B77-9A55-9141626A7815}"/>
              </a:ext>
            </a:extLst>
          </p:cNvPr>
          <p:cNvGrpSpPr/>
          <p:nvPr/>
        </p:nvGrpSpPr>
        <p:grpSpPr>
          <a:xfrm rot="19553935">
            <a:off x="4332738" y="731373"/>
            <a:ext cx="2092329" cy="1672242"/>
            <a:chOff x="7024502" y="-14627"/>
            <a:chExt cx="5903246" cy="6219639"/>
          </a:xfrm>
          <a:solidFill>
            <a:schemeClr val="bg1">
              <a:alpha val="30000"/>
            </a:schemeClr>
          </a:solidFill>
        </p:grpSpPr>
        <p:sp>
          <p:nvSpPr>
            <p:cNvPr id="24" name="Triangle 7">
              <a:extLst>
                <a:ext uri="{FF2B5EF4-FFF2-40B4-BE49-F238E27FC236}">
                  <a16:creationId xmlns:a16="http://schemas.microsoft.com/office/drawing/2014/main" id="{B5BB8836-8D49-47D9-B086-F22CF967052C}"/>
                </a:ext>
              </a:extLst>
            </p:cNvPr>
            <p:cNvSpPr/>
            <p:nvPr/>
          </p:nvSpPr>
          <p:spPr>
            <a:xfrm>
              <a:off x="8267700" y="1219200"/>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riangle 13">
              <a:extLst>
                <a:ext uri="{FF2B5EF4-FFF2-40B4-BE49-F238E27FC236}">
                  <a16:creationId xmlns:a16="http://schemas.microsoft.com/office/drawing/2014/main" id="{D149C53E-0517-4DDC-BFE5-53898C4697A1}"/>
                </a:ext>
              </a:extLst>
            </p:cNvPr>
            <p:cNvSpPr/>
            <p:nvPr/>
          </p:nvSpPr>
          <p:spPr>
            <a:xfrm rot="10800000">
              <a:off x="8267698" y="2340726"/>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14">
              <a:extLst>
                <a:ext uri="{FF2B5EF4-FFF2-40B4-BE49-F238E27FC236}">
                  <a16:creationId xmlns:a16="http://schemas.microsoft.com/office/drawing/2014/main" id="{A32ADD84-4064-454B-B086-3B7D30B40215}"/>
                </a:ext>
              </a:extLst>
            </p:cNvPr>
            <p:cNvSpPr/>
            <p:nvPr/>
          </p:nvSpPr>
          <p:spPr>
            <a:xfrm>
              <a:off x="9117614" y="2441587"/>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riangle 15">
              <a:extLst>
                <a:ext uri="{FF2B5EF4-FFF2-40B4-BE49-F238E27FC236}">
                  <a16:creationId xmlns:a16="http://schemas.microsoft.com/office/drawing/2014/main" id="{058BE5BD-A60C-42CF-87FD-2906771C53B6}"/>
                </a:ext>
              </a:extLst>
            </p:cNvPr>
            <p:cNvSpPr/>
            <p:nvPr/>
          </p:nvSpPr>
          <p:spPr>
            <a:xfrm rot="10800000">
              <a:off x="9117612" y="3563113"/>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iangle 16">
              <a:extLst>
                <a:ext uri="{FF2B5EF4-FFF2-40B4-BE49-F238E27FC236}">
                  <a16:creationId xmlns:a16="http://schemas.microsoft.com/office/drawing/2014/main" id="{4146573B-5A64-4B08-BB87-79A32C2CC4AA}"/>
                </a:ext>
              </a:extLst>
            </p:cNvPr>
            <p:cNvSpPr/>
            <p:nvPr/>
          </p:nvSpPr>
          <p:spPr>
            <a:xfrm rot="10800000">
              <a:off x="9118598" y="-14627"/>
              <a:ext cx="3073402" cy="230083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riangle 17">
              <a:extLst>
                <a:ext uri="{FF2B5EF4-FFF2-40B4-BE49-F238E27FC236}">
                  <a16:creationId xmlns:a16="http://schemas.microsoft.com/office/drawing/2014/main" id="{A153DC1D-B0F6-46CF-9F27-8ED089A151C9}"/>
                </a:ext>
              </a:extLst>
            </p:cNvPr>
            <p:cNvSpPr/>
            <p:nvPr/>
          </p:nvSpPr>
          <p:spPr>
            <a:xfrm>
              <a:off x="11194577" y="5032308"/>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riangle 18">
              <a:extLst>
                <a:ext uri="{FF2B5EF4-FFF2-40B4-BE49-F238E27FC236}">
                  <a16:creationId xmlns:a16="http://schemas.microsoft.com/office/drawing/2014/main" id="{CB06CA12-A536-4072-8005-87BE008FC064}"/>
                </a:ext>
              </a:extLst>
            </p:cNvPr>
            <p:cNvSpPr/>
            <p:nvPr/>
          </p:nvSpPr>
          <p:spPr>
            <a:xfrm rot="10800000">
              <a:off x="10726003" y="4976702"/>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riangle 19">
              <a:extLst>
                <a:ext uri="{FF2B5EF4-FFF2-40B4-BE49-F238E27FC236}">
                  <a16:creationId xmlns:a16="http://schemas.microsoft.com/office/drawing/2014/main" id="{34817935-61F1-4DBD-80CD-18836319864C}"/>
                </a:ext>
              </a:extLst>
            </p:cNvPr>
            <p:cNvSpPr/>
            <p:nvPr/>
          </p:nvSpPr>
          <p:spPr>
            <a:xfrm>
              <a:off x="10726004" y="4358384"/>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riangle 20">
              <a:extLst>
                <a:ext uri="{FF2B5EF4-FFF2-40B4-BE49-F238E27FC236}">
                  <a16:creationId xmlns:a16="http://schemas.microsoft.com/office/drawing/2014/main" id="{0A2C8172-921D-4DE0-8735-5473FBF88BF3}"/>
                </a:ext>
              </a:extLst>
            </p:cNvPr>
            <p:cNvSpPr/>
            <p:nvPr/>
          </p:nvSpPr>
          <p:spPr>
            <a:xfrm>
              <a:off x="10732980" y="2926103"/>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riangle 21">
              <a:extLst>
                <a:ext uri="{FF2B5EF4-FFF2-40B4-BE49-F238E27FC236}">
                  <a16:creationId xmlns:a16="http://schemas.microsoft.com/office/drawing/2014/main" id="{04B87142-EB1C-4311-9E30-0C891167525F}"/>
                </a:ext>
              </a:extLst>
            </p:cNvPr>
            <p:cNvSpPr/>
            <p:nvPr/>
          </p:nvSpPr>
          <p:spPr>
            <a:xfrm rot="10800000">
              <a:off x="10732979" y="3544421"/>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riangle 22">
              <a:extLst>
                <a:ext uri="{FF2B5EF4-FFF2-40B4-BE49-F238E27FC236}">
                  <a16:creationId xmlns:a16="http://schemas.microsoft.com/office/drawing/2014/main" id="{6DAF495F-9B94-48A2-BB81-282732268AF2}"/>
                </a:ext>
              </a:extLst>
            </p:cNvPr>
            <p:cNvSpPr/>
            <p:nvPr/>
          </p:nvSpPr>
          <p:spPr>
            <a:xfrm>
              <a:off x="11201553" y="3600027"/>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iangle 23">
              <a:extLst>
                <a:ext uri="{FF2B5EF4-FFF2-40B4-BE49-F238E27FC236}">
                  <a16:creationId xmlns:a16="http://schemas.microsoft.com/office/drawing/2014/main" id="{1387A4D3-ED4E-48EC-A18B-9D7C1242AA1F}"/>
                </a:ext>
              </a:extLst>
            </p:cNvPr>
            <p:cNvSpPr/>
            <p:nvPr/>
          </p:nvSpPr>
          <p:spPr>
            <a:xfrm rot="10800000">
              <a:off x="11201552" y="4218345"/>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riangle 24">
              <a:extLst>
                <a:ext uri="{FF2B5EF4-FFF2-40B4-BE49-F238E27FC236}">
                  <a16:creationId xmlns:a16="http://schemas.microsoft.com/office/drawing/2014/main" id="{01B580BB-9AD4-416B-B3A2-B97C3708F0A1}"/>
                </a:ext>
              </a:extLst>
            </p:cNvPr>
            <p:cNvSpPr/>
            <p:nvPr/>
          </p:nvSpPr>
          <p:spPr>
            <a:xfrm>
              <a:off x="9465415" y="535103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riangle 25">
              <a:extLst>
                <a:ext uri="{FF2B5EF4-FFF2-40B4-BE49-F238E27FC236}">
                  <a16:creationId xmlns:a16="http://schemas.microsoft.com/office/drawing/2014/main" id="{4ECFB0B7-D19C-4F43-A147-448232A14736}"/>
                </a:ext>
              </a:extLst>
            </p:cNvPr>
            <p:cNvSpPr/>
            <p:nvPr/>
          </p:nvSpPr>
          <p:spPr>
            <a:xfrm rot="10800000">
              <a:off x="8796054" y="4684640"/>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riangle 26">
              <a:extLst>
                <a:ext uri="{FF2B5EF4-FFF2-40B4-BE49-F238E27FC236}">
                  <a16:creationId xmlns:a16="http://schemas.microsoft.com/office/drawing/2014/main" id="{C8AEAC6A-0B94-4568-86D6-F2FB29FE9E1F}"/>
                </a:ext>
              </a:extLst>
            </p:cNvPr>
            <p:cNvSpPr/>
            <p:nvPr/>
          </p:nvSpPr>
          <p:spPr>
            <a:xfrm>
              <a:off x="8796055" y="422568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riangle 27">
              <a:extLst>
                <a:ext uri="{FF2B5EF4-FFF2-40B4-BE49-F238E27FC236}">
                  <a16:creationId xmlns:a16="http://schemas.microsoft.com/office/drawing/2014/main" id="{718D0E7B-ABE4-4EFD-AD17-23E898B7A262}"/>
                </a:ext>
              </a:extLst>
            </p:cNvPr>
            <p:cNvSpPr/>
            <p:nvPr/>
          </p:nvSpPr>
          <p:spPr>
            <a:xfrm>
              <a:off x="11429639" y="676405"/>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riangle 28">
              <a:extLst>
                <a:ext uri="{FF2B5EF4-FFF2-40B4-BE49-F238E27FC236}">
                  <a16:creationId xmlns:a16="http://schemas.microsoft.com/office/drawing/2014/main" id="{BC85AF91-EA70-41F3-B12F-12851F2AB2F0}"/>
                </a:ext>
              </a:extLst>
            </p:cNvPr>
            <p:cNvSpPr/>
            <p:nvPr/>
          </p:nvSpPr>
          <p:spPr>
            <a:xfrm rot="10800000">
              <a:off x="11429637" y="1797931"/>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riangle 29">
              <a:extLst>
                <a:ext uri="{FF2B5EF4-FFF2-40B4-BE49-F238E27FC236}">
                  <a16:creationId xmlns:a16="http://schemas.microsoft.com/office/drawing/2014/main" id="{9DBF4D87-840F-46C2-9495-BFAFF4093F09}"/>
                </a:ext>
              </a:extLst>
            </p:cNvPr>
            <p:cNvSpPr/>
            <p:nvPr/>
          </p:nvSpPr>
          <p:spPr>
            <a:xfrm rot="10800000">
              <a:off x="10001145" y="4978503"/>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riangle 30">
              <a:extLst>
                <a:ext uri="{FF2B5EF4-FFF2-40B4-BE49-F238E27FC236}">
                  <a16:creationId xmlns:a16="http://schemas.microsoft.com/office/drawing/2014/main" id="{0C888990-6C8E-4CB6-BA0F-F41E17D752B7}"/>
                </a:ext>
              </a:extLst>
            </p:cNvPr>
            <p:cNvSpPr/>
            <p:nvPr/>
          </p:nvSpPr>
          <p:spPr>
            <a:xfrm>
              <a:off x="8478550" y="3436582"/>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iangle 31">
              <a:extLst>
                <a:ext uri="{FF2B5EF4-FFF2-40B4-BE49-F238E27FC236}">
                  <a16:creationId xmlns:a16="http://schemas.microsoft.com/office/drawing/2014/main" id="{60DF18F7-8660-4F3B-AD9B-498DA120284F}"/>
                </a:ext>
              </a:extLst>
            </p:cNvPr>
            <p:cNvSpPr/>
            <p:nvPr/>
          </p:nvSpPr>
          <p:spPr>
            <a:xfrm>
              <a:off x="10560298" y="3911608"/>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iangle 32">
              <a:extLst>
                <a:ext uri="{FF2B5EF4-FFF2-40B4-BE49-F238E27FC236}">
                  <a16:creationId xmlns:a16="http://schemas.microsoft.com/office/drawing/2014/main" id="{84015ACD-AA24-4405-9C47-18706E641D88}"/>
                </a:ext>
              </a:extLst>
            </p:cNvPr>
            <p:cNvSpPr/>
            <p:nvPr/>
          </p:nvSpPr>
          <p:spPr>
            <a:xfrm rot="10800000">
              <a:off x="10924816" y="6039467"/>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iangle 33">
              <a:extLst>
                <a:ext uri="{FF2B5EF4-FFF2-40B4-BE49-F238E27FC236}">
                  <a16:creationId xmlns:a16="http://schemas.microsoft.com/office/drawing/2014/main" id="{97587C5A-9B13-4E09-97ED-386F43DB0E3F}"/>
                </a:ext>
              </a:extLst>
            </p:cNvPr>
            <p:cNvSpPr/>
            <p:nvPr/>
          </p:nvSpPr>
          <p:spPr>
            <a:xfrm rot="10800000">
              <a:off x="8157134" y="1651419"/>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iangle 34">
              <a:extLst>
                <a:ext uri="{FF2B5EF4-FFF2-40B4-BE49-F238E27FC236}">
                  <a16:creationId xmlns:a16="http://schemas.microsoft.com/office/drawing/2014/main" id="{B4785730-B476-48A7-B9B2-C229BE288E3F}"/>
                </a:ext>
              </a:extLst>
            </p:cNvPr>
            <p:cNvSpPr/>
            <p:nvPr/>
          </p:nvSpPr>
          <p:spPr>
            <a:xfrm>
              <a:off x="11586492" y="2465841"/>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riangle 35">
              <a:extLst>
                <a:ext uri="{FF2B5EF4-FFF2-40B4-BE49-F238E27FC236}">
                  <a16:creationId xmlns:a16="http://schemas.microsoft.com/office/drawing/2014/main" id="{79966237-95F3-46D6-B8C2-F4D7C07FB004}"/>
                </a:ext>
              </a:extLst>
            </p:cNvPr>
            <p:cNvSpPr/>
            <p:nvPr/>
          </p:nvSpPr>
          <p:spPr>
            <a:xfrm>
              <a:off x="8875258" y="425489"/>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riangle 36">
              <a:extLst>
                <a:ext uri="{FF2B5EF4-FFF2-40B4-BE49-F238E27FC236}">
                  <a16:creationId xmlns:a16="http://schemas.microsoft.com/office/drawing/2014/main" id="{A485602E-66AF-4B45-A932-770722576352}"/>
                </a:ext>
              </a:extLst>
            </p:cNvPr>
            <p:cNvSpPr/>
            <p:nvPr/>
          </p:nvSpPr>
          <p:spPr>
            <a:xfrm rot="10800000">
              <a:off x="11900905" y="4908188"/>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riangle 37">
              <a:extLst>
                <a:ext uri="{FF2B5EF4-FFF2-40B4-BE49-F238E27FC236}">
                  <a16:creationId xmlns:a16="http://schemas.microsoft.com/office/drawing/2014/main" id="{64A5B61A-C461-4C2E-BCEE-3EB9F5BDB5B3}"/>
                </a:ext>
              </a:extLst>
            </p:cNvPr>
            <p:cNvSpPr/>
            <p:nvPr/>
          </p:nvSpPr>
          <p:spPr>
            <a:xfrm>
              <a:off x="9494499" y="1271969"/>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riangle 38">
              <a:extLst>
                <a:ext uri="{FF2B5EF4-FFF2-40B4-BE49-F238E27FC236}">
                  <a16:creationId xmlns:a16="http://schemas.microsoft.com/office/drawing/2014/main" id="{3C48740B-580C-49B6-A3BD-CA9BD04A6B31}"/>
                </a:ext>
              </a:extLst>
            </p:cNvPr>
            <p:cNvSpPr/>
            <p:nvPr/>
          </p:nvSpPr>
          <p:spPr>
            <a:xfrm rot="10800000">
              <a:off x="7024502" y="40118"/>
              <a:ext cx="1592986" cy="119255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Rectangle 7">
            <a:extLst>
              <a:ext uri="{FF2B5EF4-FFF2-40B4-BE49-F238E27FC236}">
                <a16:creationId xmlns:a16="http://schemas.microsoft.com/office/drawing/2014/main" id="{31DF23D6-C555-4058-A7DE-6C1EEA343715}"/>
              </a:ext>
            </a:extLst>
          </p:cNvPr>
          <p:cNvSpPr/>
          <p:nvPr/>
        </p:nvSpPr>
        <p:spPr>
          <a:xfrm>
            <a:off x="-812" y="-1"/>
            <a:ext cx="12192000" cy="608768"/>
          </a:xfrm>
          <a:custGeom>
            <a:avLst/>
            <a:gdLst>
              <a:gd name="connsiteX0" fmla="*/ 0 w 12192000"/>
              <a:gd name="connsiteY0" fmla="*/ 0 h 520936"/>
              <a:gd name="connsiteX1" fmla="*/ 12192000 w 12192000"/>
              <a:gd name="connsiteY1" fmla="*/ 0 h 520936"/>
              <a:gd name="connsiteX2" fmla="*/ 12192000 w 12192000"/>
              <a:gd name="connsiteY2" fmla="*/ 520936 h 520936"/>
              <a:gd name="connsiteX3" fmla="*/ 0 w 12192000"/>
              <a:gd name="connsiteY3" fmla="*/ 520936 h 520936"/>
              <a:gd name="connsiteX4" fmla="*/ 0 w 12192000"/>
              <a:gd name="connsiteY4" fmla="*/ 0 h 520936"/>
              <a:gd name="connsiteX0" fmla="*/ 0 w 12192000"/>
              <a:gd name="connsiteY0" fmla="*/ 3171 h 524107"/>
              <a:gd name="connsiteX1" fmla="*/ 11054576 w 12192000"/>
              <a:gd name="connsiteY1" fmla="*/ 0 h 524107"/>
              <a:gd name="connsiteX2" fmla="*/ 12192000 w 12192000"/>
              <a:gd name="connsiteY2" fmla="*/ 3171 h 524107"/>
              <a:gd name="connsiteX3" fmla="*/ 12192000 w 12192000"/>
              <a:gd name="connsiteY3" fmla="*/ 524107 h 524107"/>
              <a:gd name="connsiteX4" fmla="*/ 0 w 12192000"/>
              <a:gd name="connsiteY4" fmla="*/ 524107 h 524107"/>
              <a:gd name="connsiteX5" fmla="*/ 0 w 12192000"/>
              <a:gd name="connsiteY5" fmla="*/ 3171 h 524107"/>
              <a:gd name="connsiteX0" fmla="*/ 0 w 12192000"/>
              <a:gd name="connsiteY0" fmla="*/ 6887 h 527823"/>
              <a:gd name="connsiteX1" fmla="*/ 11054576 w 12192000"/>
              <a:gd name="connsiteY1" fmla="*/ 3716 h 527823"/>
              <a:gd name="connsiteX2" fmla="*/ 11288751 w 12192000"/>
              <a:gd name="connsiteY2" fmla="*/ 0 h 527823"/>
              <a:gd name="connsiteX3" fmla="*/ 12192000 w 12192000"/>
              <a:gd name="connsiteY3" fmla="*/ 6887 h 527823"/>
              <a:gd name="connsiteX4" fmla="*/ 12192000 w 12192000"/>
              <a:gd name="connsiteY4" fmla="*/ 527823 h 527823"/>
              <a:gd name="connsiteX5" fmla="*/ 0 w 12192000"/>
              <a:gd name="connsiteY5" fmla="*/ 527823 h 527823"/>
              <a:gd name="connsiteX6" fmla="*/ 0 w 12192000"/>
              <a:gd name="connsiteY6" fmla="*/ 6887 h 527823"/>
              <a:gd name="connsiteX0" fmla="*/ 0 w 12192000"/>
              <a:gd name="connsiteY0" fmla="*/ 6887 h 527823"/>
              <a:gd name="connsiteX1" fmla="*/ 11054576 w 12192000"/>
              <a:gd name="connsiteY1" fmla="*/ 3716 h 527823"/>
              <a:gd name="connsiteX2" fmla="*/ 11288751 w 12192000"/>
              <a:gd name="connsiteY2" fmla="*/ 0 h 527823"/>
              <a:gd name="connsiteX3" fmla="*/ 11508059 w 12192000"/>
              <a:gd name="connsiteY3" fmla="*/ 7434 h 527823"/>
              <a:gd name="connsiteX4" fmla="*/ 12192000 w 12192000"/>
              <a:gd name="connsiteY4" fmla="*/ 6887 h 527823"/>
              <a:gd name="connsiteX5" fmla="*/ 12192000 w 12192000"/>
              <a:gd name="connsiteY5" fmla="*/ 527823 h 527823"/>
              <a:gd name="connsiteX6" fmla="*/ 0 w 12192000"/>
              <a:gd name="connsiteY6" fmla="*/ 527823 h 527823"/>
              <a:gd name="connsiteX7" fmla="*/ 0 w 12192000"/>
              <a:gd name="connsiteY7" fmla="*/ 6887 h 527823"/>
              <a:gd name="connsiteX0" fmla="*/ 0 w 12192000"/>
              <a:gd name="connsiteY0" fmla="*/ 3171 h 524107"/>
              <a:gd name="connsiteX1" fmla="*/ 11054576 w 12192000"/>
              <a:gd name="connsiteY1" fmla="*/ 0 h 524107"/>
              <a:gd name="connsiteX2" fmla="*/ 11296185 w 12192000"/>
              <a:gd name="connsiteY2" fmla="*/ 159836 h 524107"/>
              <a:gd name="connsiteX3" fmla="*/ 11508059 w 12192000"/>
              <a:gd name="connsiteY3" fmla="*/ 3718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 name="connsiteX0" fmla="*/ 0 w 12192000"/>
              <a:gd name="connsiteY0" fmla="*/ 3710 h 524646"/>
              <a:gd name="connsiteX1" fmla="*/ 11054576 w 12192000"/>
              <a:gd name="connsiteY1" fmla="*/ 539 h 524646"/>
              <a:gd name="connsiteX2" fmla="*/ 11296185 w 12192000"/>
              <a:gd name="connsiteY2" fmla="*/ 160375 h 524646"/>
              <a:gd name="connsiteX3" fmla="*/ 11784284 w 12192000"/>
              <a:gd name="connsiteY3" fmla="*/ 0 h 524646"/>
              <a:gd name="connsiteX4" fmla="*/ 12192000 w 12192000"/>
              <a:gd name="connsiteY4" fmla="*/ 3710 h 524646"/>
              <a:gd name="connsiteX5" fmla="*/ 12192000 w 12192000"/>
              <a:gd name="connsiteY5" fmla="*/ 524646 h 524646"/>
              <a:gd name="connsiteX6" fmla="*/ 0 w 12192000"/>
              <a:gd name="connsiteY6" fmla="*/ 524646 h 524646"/>
              <a:gd name="connsiteX7" fmla="*/ 0 w 12192000"/>
              <a:gd name="connsiteY7" fmla="*/ 3710 h 524646"/>
              <a:gd name="connsiteX0" fmla="*/ 0 w 12192000"/>
              <a:gd name="connsiteY0" fmla="*/ 3171 h 524107"/>
              <a:gd name="connsiteX1" fmla="*/ 11054576 w 12192000"/>
              <a:gd name="connsiteY1" fmla="*/ 0 h 524107"/>
              <a:gd name="connsiteX2" fmla="*/ 11296185 w 12192000"/>
              <a:gd name="connsiteY2" fmla="*/ 159836 h 524107"/>
              <a:gd name="connsiteX3" fmla="*/ 11825559 w 12192000"/>
              <a:gd name="connsiteY3" fmla="*/ 3719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 name="connsiteX0" fmla="*/ 0 w 12192000"/>
              <a:gd name="connsiteY0" fmla="*/ 3171 h 524107"/>
              <a:gd name="connsiteX1" fmla="*/ 11054576 w 12192000"/>
              <a:gd name="connsiteY1" fmla="*/ 0 h 524107"/>
              <a:gd name="connsiteX2" fmla="*/ 11626385 w 12192000"/>
              <a:gd name="connsiteY2" fmla="*/ 138547 h 524107"/>
              <a:gd name="connsiteX3" fmla="*/ 11825559 w 12192000"/>
              <a:gd name="connsiteY3" fmla="*/ 3719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 name="connsiteX0" fmla="*/ 0 w 12192000"/>
              <a:gd name="connsiteY0" fmla="*/ 3171 h 524107"/>
              <a:gd name="connsiteX1" fmla="*/ 11429226 w 12192000"/>
              <a:gd name="connsiteY1" fmla="*/ 0 h 524107"/>
              <a:gd name="connsiteX2" fmla="*/ 11626385 w 12192000"/>
              <a:gd name="connsiteY2" fmla="*/ 138547 h 524107"/>
              <a:gd name="connsiteX3" fmla="*/ 11825559 w 12192000"/>
              <a:gd name="connsiteY3" fmla="*/ 3719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 name="connsiteX0" fmla="*/ 0 w 12192000"/>
              <a:gd name="connsiteY0" fmla="*/ 3171 h 524107"/>
              <a:gd name="connsiteX1" fmla="*/ 11429226 w 12192000"/>
              <a:gd name="connsiteY1" fmla="*/ 0 h 524107"/>
              <a:gd name="connsiteX2" fmla="*/ 11626385 w 12192000"/>
              <a:gd name="connsiteY2" fmla="*/ 172609 h 524107"/>
              <a:gd name="connsiteX3" fmla="*/ 11825559 w 12192000"/>
              <a:gd name="connsiteY3" fmla="*/ 3719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 name="connsiteX0" fmla="*/ 0 w 12192000"/>
              <a:gd name="connsiteY0" fmla="*/ 3171 h 524107"/>
              <a:gd name="connsiteX1" fmla="*/ 11429226 w 12192000"/>
              <a:gd name="connsiteY1" fmla="*/ 0 h 524107"/>
              <a:gd name="connsiteX2" fmla="*/ 11825559 w 12192000"/>
              <a:gd name="connsiteY2" fmla="*/ 3719 h 524107"/>
              <a:gd name="connsiteX3" fmla="*/ 12192000 w 12192000"/>
              <a:gd name="connsiteY3" fmla="*/ 3171 h 524107"/>
              <a:gd name="connsiteX4" fmla="*/ 12192000 w 12192000"/>
              <a:gd name="connsiteY4" fmla="*/ 524107 h 524107"/>
              <a:gd name="connsiteX5" fmla="*/ 0 w 12192000"/>
              <a:gd name="connsiteY5" fmla="*/ 524107 h 524107"/>
              <a:gd name="connsiteX6" fmla="*/ 0 w 12192000"/>
              <a:gd name="connsiteY6" fmla="*/ 3171 h 524107"/>
              <a:gd name="connsiteX0" fmla="*/ 0 w 12192000"/>
              <a:gd name="connsiteY0" fmla="*/ 3171 h 524107"/>
              <a:gd name="connsiteX1" fmla="*/ 11429226 w 12192000"/>
              <a:gd name="connsiteY1" fmla="*/ 0 h 524107"/>
              <a:gd name="connsiteX2" fmla="*/ 12192000 w 12192000"/>
              <a:gd name="connsiteY2" fmla="*/ 3171 h 524107"/>
              <a:gd name="connsiteX3" fmla="*/ 12192000 w 12192000"/>
              <a:gd name="connsiteY3" fmla="*/ 524107 h 524107"/>
              <a:gd name="connsiteX4" fmla="*/ 0 w 12192000"/>
              <a:gd name="connsiteY4" fmla="*/ 524107 h 524107"/>
              <a:gd name="connsiteX5" fmla="*/ 0 w 12192000"/>
              <a:gd name="connsiteY5" fmla="*/ 3171 h 524107"/>
              <a:gd name="connsiteX0" fmla="*/ 0 w 12192000"/>
              <a:gd name="connsiteY0" fmla="*/ 0 h 520936"/>
              <a:gd name="connsiteX1" fmla="*/ 12192000 w 12192000"/>
              <a:gd name="connsiteY1" fmla="*/ 0 h 520936"/>
              <a:gd name="connsiteX2" fmla="*/ 12192000 w 12192000"/>
              <a:gd name="connsiteY2" fmla="*/ 520936 h 520936"/>
              <a:gd name="connsiteX3" fmla="*/ 0 w 12192000"/>
              <a:gd name="connsiteY3" fmla="*/ 520936 h 520936"/>
              <a:gd name="connsiteX4" fmla="*/ 0 w 12192000"/>
              <a:gd name="connsiteY4" fmla="*/ 0 h 52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20936">
                <a:moveTo>
                  <a:pt x="0" y="0"/>
                </a:moveTo>
                <a:lnTo>
                  <a:pt x="12192000" y="0"/>
                </a:lnTo>
                <a:lnTo>
                  <a:pt x="12192000" y="520936"/>
                </a:lnTo>
                <a:lnTo>
                  <a:pt x="0" y="520936"/>
                </a:lnTo>
                <a:lnTo>
                  <a:pt x="0" y="0"/>
                </a:ln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66" name="Parallelogram 65">
            <a:extLst>
              <a:ext uri="{FF2B5EF4-FFF2-40B4-BE49-F238E27FC236}">
                <a16:creationId xmlns:a16="http://schemas.microsoft.com/office/drawing/2014/main" id="{FBC708A4-CE47-4F6F-85A7-8CC3D480CA99}"/>
              </a:ext>
            </a:extLst>
          </p:cNvPr>
          <p:cNvSpPr/>
          <p:nvPr/>
        </p:nvSpPr>
        <p:spPr>
          <a:xfrm>
            <a:off x="11793977" y="6479366"/>
            <a:ext cx="397211" cy="384048"/>
          </a:xfrm>
          <a:prstGeom prst="parallelogram">
            <a:avLst>
              <a:gd name="adj" fmla="val 65219"/>
            </a:avLst>
          </a:prstGeom>
          <a:solidFill>
            <a:srgbClr val="F0A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509B418E-2027-483F-8300-5720DE7EDAB1}"/>
              </a:ext>
            </a:extLst>
          </p:cNvPr>
          <p:cNvSpPr txBox="1"/>
          <p:nvPr/>
        </p:nvSpPr>
        <p:spPr>
          <a:xfrm>
            <a:off x="350528" y="6737"/>
            <a:ext cx="2197363" cy="400110"/>
          </a:xfrm>
          <a:prstGeom prst="rect">
            <a:avLst/>
          </a:prstGeom>
          <a:noFill/>
        </p:spPr>
        <p:txBody>
          <a:bodyPr wrap="square" rtlCol="0">
            <a:spAutoFit/>
          </a:bodyPr>
          <a:lstStyle/>
          <a:p>
            <a:r>
              <a:rPr lang="en-US" sz="2000" b="1" dirty="0">
                <a:latin typeface="Century Gothic" panose="020B0502020202020204" pitchFamily="34" charset="0"/>
              </a:rPr>
              <a:t>GANTT CHART </a:t>
            </a:r>
            <a:endParaRPr lang="en-US" sz="2000" b="1" dirty="0">
              <a:latin typeface="Century Gothic" panose="020B0502020202020204" pitchFamily="34" charset="0"/>
              <a:ea typeface="Arial" charset="0"/>
              <a:cs typeface="Arial" charset="0"/>
            </a:endParaRPr>
          </a:p>
        </p:txBody>
      </p:sp>
      <p:grpSp>
        <p:nvGrpSpPr>
          <p:cNvPr id="162" name="Group 161">
            <a:extLst>
              <a:ext uri="{FF2B5EF4-FFF2-40B4-BE49-F238E27FC236}">
                <a16:creationId xmlns:a16="http://schemas.microsoft.com/office/drawing/2014/main" id="{C39FFEDD-70CA-4BE7-9C1B-7336BBAE8D24}"/>
              </a:ext>
            </a:extLst>
          </p:cNvPr>
          <p:cNvGrpSpPr/>
          <p:nvPr/>
        </p:nvGrpSpPr>
        <p:grpSpPr>
          <a:xfrm rot="4881577">
            <a:off x="7785871" y="4445045"/>
            <a:ext cx="2092329" cy="1672242"/>
            <a:chOff x="7024502" y="-14627"/>
            <a:chExt cx="5903246" cy="6219639"/>
          </a:xfrm>
          <a:solidFill>
            <a:schemeClr val="bg1">
              <a:alpha val="30000"/>
            </a:schemeClr>
          </a:solidFill>
        </p:grpSpPr>
        <p:sp>
          <p:nvSpPr>
            <p:cNvPr id="163" name="Triangle 7">
              <a:extLst>
                <a:ext uri="{FF2B5EF4-FFF2-40B4-BE49-F238E27FC236}">
                  <a16:creationId xmlns:a16="http://schemas.microsoft.com/office/drawing/2014/main" id="{46CC4540-3108-4BAE-A0C8-D6D3693B2D2E}"/>
                </a:ext>
              </a:extLst>
            </p:cNvPr>
            <p:cNvSpPr/>
            <p:nvPr/>
          </p:nvSpPr>
          <p:spPr>
            <a:xfrm>
              <a:off x="8267700" y="1219200"/>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3">
              <a:extLst>
                <a:ext uri="{FF2B5EF4-FFF2-40B4-BE49-F238E27FC236}">
                  <a16:creationId xmlns:a16="http://schemas.microsoft.com/office/drawing/2014/main" id="{516F192E-F7E0-4F0C-9208-8F28C1595D28}"/>
                </a:ext>
              </a:extLst>
            </p:cNvPr>
            <p:cNvSpPr/>
            <p:nvPr/>
          </p:nvSpPr>
          <p:spPr>
            <a:xfrm rot="10800000">
              <a:off x="8267698" y="2340726"/>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Triangle 14">
              <a:extLst>
                <a:ext uri="{FF2B5EF4-FFF2-40B4-BE49-F238E27FC236}">
                  <a16:creationId xmlns:a16="http://schemas.microsoft.com/office/drawing/2014/main" id="{EE0D6DC4-AFA6-4D0E-91B2-AA73717D3C07}"/>
                </a:ext>
              </a:extLst>
            </p:cNvPr>
            <p:cNvSpPr/>
            <p:nvPr/>
          </p:nvSpPr>
          <p:spPr>
            <a:xfrm>
              <a:off x="9117614" y="2441587"/>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Triangle 15">
              <a:extLst>
                <a:ext uri="{FF2B5EF4-FFF2-40B4-BE49-F238E27FC236}">
                  <a16:creationId xmlns:a16="http://schemas.microsoft.com/office/drawing/2014/main" id="{E8D6A578-7BED-48A7-98B8-87C102AB0B07}"/>
                </a:ext>
              </a:extLst>
            </p:cNvPr>
            <p:cNvSpPr/>
            <p:nvPr/>
          </p:nvSpPr>
          <p:spPr>
            <a:xfrm rot="10800000">
              <a:off x="9117612" y="3563113"/>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Triangle 16">
              <a:extLst>
                <a:ext uri="{FF2B5EF4-FFF2-40B4-BE49-F238E27FC236}">
                  <a16:creationId xmlns:a16="http://schemas.microsoft.com/office/drawing/2014/main" id="{E60557F9-278C-42E6-9C48-974FF4DE9FA6}"/>
                </a:ext>
              </a:extLst>
            </p:cNvPr>
            <p:cNvSpPr/>
            <p:nvPr/>
          </p:nvSpPr>
          <p:spPr>
            <a:xfrm rot="10800000">
              <a:off x="9118598" y="-14627"/>
              <a:ext cx="3073402" cy="230083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riangle 17">
              <a:extLst>
                <a:ext uri="{FF2B5EF4-FFF2-40B4-BE49-F238E27FC236}">
                  <a16:creationId xmlns:a16="http://schemas.microsoft.com/office/drawing/2014/main" id="{2E721CA3-B242-490C-A715-CE858E36AEAA}"/>
                </a:ext>
              </a:extLst>
            </p:cNvPr>
            <p:cNvSpPr/>
            <p:nvPr/>
          </p:nvSpPr>
          <p:spPr>
            <a:xfrm>
              <a:off x="11194577" y="5032308"/>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8">
              <a:extLst>
                <a:ext uri="{FF2B5EF4-FFF2-40B4-BE49-F238E27FC236}">
                  <a16:creationId xmlns:a16="http://schemas.microsoft.com/office/drawing/2014/main" id="{E1DD9DAB-4F21-45B9-A2BC-748ADAE6B044}"/>
                </a:ext>
              </a:extLst>
            </p:cNvPr>
            <p:cNvSpPr/>
            <p:nvPr/>
          </p:nvSpPr>
          <p:spPr>
            <a:xfrm rot="10800000">
              <a:off x="10726003" y="4976702"/>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riangle 19">
              <a:extLst>
                <a:ext uri="{FF2B5EF4-FFF2-40B4-BE49-F238E27FC236}">
                  <a16:creationId xmlns:a16="http://schemas.microsoft.com/office/drawing/2014/main" id="{A72BCC85-1337-41E8-9701-10B0232071A4}"/>
                </a:ext>
              </a:extLst>
            </p:cNvPr>
            <p:cNvSpPr/>
            <p:nvPr/>
          </p:nvSpPr>
          <p:spPr>
            <a:xfrm>
              <a:off x="10726004" y="4358384"/>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Triangle 20">
              <a:extLst>
                <a:ext uri="{FF2B5EF4-FFF2-40B4-BE49-F238E27FC236}">
                  <a16:creationId xmlns:a16="http://schemas.microsoft.com/office/drawing/2014/main" id="{73B5A92F-00E7-4BA5-AB30-989BBB127B0D}"/>
                </a:ext>
              </a:extLst>
            </p:cNvPr>
            <p:cNvSpPr/>
            <p:nvPr/>
          </p:nvSpPr>
          <p:spPr>
            <a:xfrm>
              <a:off x="10732980" y="2926103"/>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riangle 21">
              <a:extLst>
                <a:ext uri="{FF2B5EF4-FFF2-40B4-BE49-F238E27FC236}">
                  <a16:creationId xmlns:a16="http://schemas.microsoft.com/office/drawing/2014/main" id="{07AA99B4-2DE6-4B98-9796-459F595787D2}"/>
                </a:ext>
              </a:extLst>
            </p:cNvPr>
            <p:cNvSpPr/>
            <p:nvPr/>
          </p:nvSpPr>
          <p:spPr>
            <a:xfrm rot="10800000">
              <a:off x="10732979" y="3544421"/>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Triangle 22">
              <a:extLst>
                <a:ext uri="{FF2B5EF4-FFF2-40B4-BE49-F238E27FC236}">
                  <a16:creationId xmlns:a16="http://schemas.microsoft.com/office/drawing/2014/main" id="{E6F7DC8F-788A-4896-814B-3AF42741EEC8}"/>
                </a:ext>
              </a:extLst>
            </p:cNvPr>
            <p:cNvSpPr/>
            <p:nvPr/>
          </p:nvSpPr>
          <p:spPr>
            <a:xfrm>
              <a:off x="11201553" y="3600027"/>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riangle 23">
              <a:extLst>
                <a:ext uri="{FF2B5EF4-FFF2-40B4-BE49-F238E27FC236}">
                  <a16:creationId xmlns:a16="http://schemas.microsoft.com/office/drawing/2014/main" id="{A58B1DDA-5BE5-4B42-9384-42FA51F7E71B}"/>
                </a:ext>
              </a:extLst>
            </p:cNvPr>
            <p:cNvSpPr/>
            <p:nvPr/>
          </p:nvSpPr>
          <p:spPr>
            <a:xfrm rot="10800000">
              <a:off x="11201552" y="4218345"/>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Triangle 24">
              <a:extLst>
                <a:ext uri="{FF2B5EF4-FFF2-40B4-BE49-F238E27FC236}">
                  <a16:creationId xmlns:a16="http://schemas.microsoft.com/office/drawing/2014/main" id="{B1674FB3-30AD-4C13-AD45-E0FCAFD9D249}"/>
                </a:ext>
              </a:extLst>
            </p:cNvPr>
            <p:cNvSpPr/>
            <p:nvPr/>
          </p:nvSpPr>
          <p:spPr>
            <a:xfrm>
              <a:off x="9465415" y="535103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Triangle 25">
              <a:extLst>
                <a:ext uri="{FF2B5EF4-FFF2-40B4-BE49-F238E27FC236}">
                  <a16:creationId xmlns:a16="http://schemas.microsoft.com/office/drawing/2014/main" id="{5C63AA0F-1D50-4638-B154-924C9AA2C017}"/>
                </a:ext>
              </a:extLst>
            </p:cNvPr>
            <p:cNvSpPr/>
            <p:nvPr/>
          </p:nvSpPr>
          <p:spPr>
            <a:xfrm rot="10800000">
              <a:off x="8796054" y="4684640"/>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Triangle 26">
              <a:extLst>
                <a:ext uri="{FF2B5EF4-FFF2-40B4-BE49-F238E27FC236}">
                  <a16:creationId xmlns:a16="http://schemas.microsoft.com/office/drawing/2014/main" id="{BC08E925-51FF-4A1F-97FF-E4FE8E1304D0}"/>
                </a:ext>
              </a:extLst>
            </p:cNvPr>
            <p:cNvSpPr/>
            <p:nvPr/>
          </p:nvSpPr>
          <p:spPr>
            <a:xfrm>
              <a:off x="8796055" y="422568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riangle 27">
              <a:extLst>
                <a:ext uri="{FF2B5EF4-FFF2-40B4-BE49-F238E27FC236}">
                  <a16:creationId xmlns:a16="http://schemas.microsoft.com/office/drawing/2014/main" id="{0565A314-504E-4984-8C85-8BAB7330E9EF}"/>
                </a:ext>
              </a:extLst>
            </p:cNvPr>
            <p:cNvSpPr/>
            <p:nvPr/>
          </p:nvSpPr>
          <p:spPr>
            <a:xfrm>
              <a:off x="11429639" y="676405"/>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Triangle 28">
              <a:extLst>
                <a:ext uri="{FF2B5EF4-FFF2-40B4-BE49-F238E27FC236}">
                  <a16:creationId xmlns:a16="http://schemas.microsoft.com/office/drawing/2014/main" id="{50CD19FF-BBF1-4736-85A2-8D35D74E36DD}"/>
                </a:ext>
              </a:extLst>
            </p:cNvPr>
            <p:cNvSpPr/>
            <p:nvPr/>
          </p:nvSpPr>
          <p:spPr>
            <a:xfrm rot="10800000">
              <a:off x="11429637" y="1797931"/>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riangle 29">
              <a:extLst>
                <a:ext uri="{FF2B5EF4-FFF2-40B4-BE49-F238E27FC236}">
                  <a16:creationId xmlns:a16="http://schemas.microsoft.com/office/drawing/2014/main" id="{6731369F-F2BA-4400-8583-38A75051DCD2}"/>
                </a:ext>
              </a:extLst>
            </p:cNvPr>
            <p:cNvSpPr/>
            <p:nvPr/>
          </p:nvSpPr>
          <p:spPr>
            <a:xfrm rot="10800000">
              <a:off x="10001145" y="4978503"/>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riangle 30">
              <a:extLst>
                <a:ext uri="{FF2B5EF4-FFF2-40B4-BE49-F238E27FC236}">
                  <a16:creationId xmlns:a16="http://schemas.microsoft.com/office/drawing/2014/main" id="{103B9388-8E3E-45BA-BB30-C9EE13C91BEF}"/>
                </a:ext>
              </a:extLst>
            </p:cNvPr>
            <p:cNvSpPr/>
            <p:nvPr/>
          </p:nvSpPr>
          <p:spPr>
            <a:xfrm>
              <a:off x="8478550" y="3436582"/>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Triangle 31">
              <a:extLst>
                <a:ext uri="{FF2B5EF4-FFF2-40B4-BE49-F238E27FC236}">
                  <a16:creationId xmlns:a16="http://schemas.microsoft.com/office/drawing/2014/main" id="{52A08AAB-D1F6-4E1E-B9BD-FB772EC2116B}"/>
                </a:ext>
              </a:extLst>
            </p:cNvPr>
            <p:cNvSpPr/>
            <p:nvPr/>
          </p:nvSpPr>
          <p:spPr>
            <a:xfrm>
              <a:off x="10560298" y="3911608"/>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Triangle 32">
              <a:extLst>
                <a:ext uri="{FF2B5EF4-FFF2-40B4-BE49-F238E27FC236}">
                  <a16:creationId xmlns:a16="http://schemas.microsoft.com/office/drawing/2014/main" id="{DEBEDE12-6976-4E14-92CA-573F2317965E}"/>
                </a:ext>
              </a:extLst>
            </p:cNvPr>
            <p:cNvSpPr/>
            <p:nvPr/>
          </p:nvSpPr>
          <p:spPr>
            <a:xfrm rot="10800000">
              <a:off x="10924816" y="6039467"/>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Triangle 33">
              <a:extLst>
                <a:ext uri="{FF2B5EF4-FFF2-40B4-BE49-F238E27FC236}">
                  <a16:creationId xmlns:a16="http://schemas.microsoft.com/office/drawing/2014/main" id="{70F55D68-FC70-47DF-8316-966854008459}"/>
                </a:ext>
              </a:extLst>
            </p:cNvPr>
            <p:cNvSpPr/>
            <p:nvPr/>
          </p:nvSpPr>
          <p:spPr>
            <a:xfrm rot="10800000">
              <a:off x="8157134" y="1651419"/>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Triangle 34">
              <a:extLst>
                <a:ext uri="{FF2B5EF4-FFF2-40B4-BE49-F238E27FC236}">
                  <a16:creationId xmlns:a16="http://schemas.microsoft.com/office/drawing/2014/main" id="{2C7481BC-0C21-4E47-BDBE-243E80134946}"/>
                </a:ext>
              </a:extLst>
            </p:cNvPr>
            <p:cNvSpPr/>
            <p:nvPr/>
          </p:nvSpPr>
          <p:spPr>
            <a:xfrm>
              <a:off x="11586492" y="2465841"/>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Triangle 35">
              <a:extLst>
                <a:ext uri="{FF2B5EF4-FFF2-40B4-BE49-F238E27FC236}">
                  <a16:creationId xmlns:a16="http://schemas.microsoft.com/office/drawing/2014/main" id="{D47A3DCC-7193-4269-A67F-79501EF40E3E}"/>
                </a:ext>
              </a:extLst>
            </p:cNvPr>
            <p:cNvSpPr/>
            <p:nvPr/>
          </p:nvSpPr>
          <p:spPr>
            <a:xfrm>
              <a:off x="8875258" y="425489"/>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Triangle 36">
              <a:extLst>
                <a:ext uri="{FF2B5EF4-FFF2-40B4-BE49-F238E27FC236}">
                  <a16:creationId xmlns:a16="http://schemas.microsoft.com/office/drawing/2014/main" id="{C29E0904-4EAA-4F11-98CD-B0E7F131A0BF}"/>
                </a:ext>
              </a:extLst>
            </p:cNvPr>
            <p:cNvSpPr/>
            <p:nvPr/>
          </p:nvSpPr>
          <p:spPr>
            <a:xfrm rot="10800000">
              <a:off x="11900905" y="4908188"/>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riangle 37">
              <a:extLst>
                <a:ext uri="{FF2B5EF4-FFF2-40B4-BE49-F238E27FC236}">
                  <a16:creationId xmlns:a16="http://schemas.microsoft.com/office/drawing/2014/main" id="{80A893D5-4552-4217-B8B2-1C085CB53A7E}"/>
                </a:ext>
              </a:extLst>
            </p:cNvPr>
            <p:cNvSpPr/>
            <p:nvPr/>
          </p:nvSpPr>
          <p:spPr>
            <a:xfrm>
              <a:off x="9494499" y="1271969"/>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Triangle 38">
              <a:extLst>
                <a:ext uri="{FF2B5EF4-FFF2-40B4-BE49-F238E27FC236}">
                  <a16:creationId xmlns:a16="http://schemas.microsoft.com/office/drawing/2014/main" id="{AC1AF08C-CCBD-4F13-96F3-301EF0D84B52}"/>
                </a:ext>
              </a:extLst>
            </p:cNvPr>
            <p:cNvSpPr/>
            <p:nvPr/>
          </p:nvSpPr>
          <p:spPr>
            <a:xfrm rot="10800000">
              <a:off x="7024502" y="40118"/>
              <a:ext cx="1592986" cy="119255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C39CD584-4678-48BA-AEBA-CFCDF575E80F}"/>
              </a:ext>
            </a:extLst>
          </p:cNvPr>
          <p:cNvGrpSpPr/>
          <p:nvPr/>
        </p:nvGrpSpPr>
        <p:grpSpPr>
          <a:xfrm rot="19435447">
            <a:off x="4317491" y="3897456"/>
            <a:ext cx="2092329" cy="1672242"/>
            <a:chOff x="7024502" y="-14627"/>
            <a:chExt cx="5903246" cy="6219639"/>
          </a:xfrm>
          <a:solidFill>
            <a:schemeClr val="bg1">
              <a:alpha val="30000"/>
            </a:schemeClr>
          </a:solidFill>
        </p:grpSpPr>
        <p:sp>
          <p:nvSpPr>
            <p:cNvPr id="79" name="Triangle 7">
              <a:extLst>
                <a:ext uri="{FF2B5EF4-FFF2-40B4-BE49-F238E27FC236}">
                  <a16:creationId xmlns:a16="http://schemas.microsoft.com/office/drawing/2014/main" id="{6299D24B-CB8B-4DC1-9087-AFABE7086A79}"/>
                </a:ext>
              </a:extLst>
            </p:cNvPr>
            <p:cNvSpPr/>
            <p:nvPr/>
          </p:nvSpPr>
          <p:spPr>
            <a:xfrm>
              <a:off x="8267700" y="1219200"/>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riangle 13">
              <a:extLst>
                <a:ext uri="{FF2B5EF4-FFF2-40B4-BE49-F238E27FC236}">
                  <a16:creationId xmlns:a16="http://schemas.microsoft.com/office/drawing/2014/main" id="{2BE12B69-3CCA-4174-8FA9-9062D0D3876D}"/>
                </a:ext>
              </a:extLst>
            </p:cNvPr>
            <p:cNvSpPr/>
            <p:nvPr/>
          </p:nvSpPr>
          <p:spPr>
            <a:xfrm rot="10800000">
              <a:off x="8267698" y="2340726"/>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riangle 14">
              <a:extLst>
                <a:ext uri="{FF2B5EF4-FFF2-40B4-BE49-F238E27FC236}">
                  <a16:creationId xmlns:a16="http://schemas.microsoft.com/office/drawing/2014/main" id="{2EEA6D9D-46D8-4BC9-8465-A6CBFEE2F010}"/>
                </a:ext>
              </a:extLst>
            </p:cNvPr>
            <p:cNvSpPr/>
            <p:nvPr/>
          </p:nvSpPr>
          <p:spPr>
            <a:xfrm>
              <a:off x="9117614" y="2441587"/>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riangle 15">
              <a:extLst>
                <a:ext uri="{FF2B5EF4-FFF2-40B4-BE49-F238E27FC236}">
                  <a16:creationId xmlns:a16="http://schemas.microsoft.com/office/drawing/2014/main" id="{B516EB1F-1BC3-4FB8-BC71-63BFF9C429E0}"/>
                </a:ext>
              </a:extLst>
            </p:cNvPr>
            <p:cNvSpPr/>
            <p:nvPr/>
          </p:nvSpPr>
          <p:spPr>
            <a:xfrm rot="10800000">
              <a:off x="9117612" y="3563113"/>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riangle 16">
              <a:extLst>
                <a:ext uri="{FF2B5EF4-FFF2-40B4-BE49-F238E27FC236}">
                  <a16:creationId xmlns:a16="http://schemas.microsoft.com/office/drawing/2014/main" id="{8DEE8734-17E7-4CBF-A0DE-4D4E178E45F4}"/>
                </a:ext>
              </a:extLst>
            </p:cNvPr>
            <p:cNvSpPr/>
            <p:nvPr/>
          </p:nvSpPr>
          <p:spPr>
            <a:xfrm rot="10800000">
              <a:off x="9118598" y="-14627"/>
              <a:ext cx="3073402" cy="230083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riangle 17">
              <a:extLst>
                <a:ext uri="{FF2B5EF4-FFF2-40B4-BE49-F238E27FC236}">
                  <a16:creationId xmlns:a16="http://schemas.microsoft.com/office/drawing/2014/main" id="{A517A96F-02E7-4F89-98F8-F74EBF06EC41}"/>
                </a:ext>
              </a:extLst>
            </p:cNvPr>
            <p:cNvSpPr/>
            <p:nvPr/>
          </p:nvSpPr>
          <p:spPr>
            <a:xfrm>
              <a:off x="11194577" y="5032308"/>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8">
              <a:extLst>
                <a:ext uri="{FF2B5EF4-FFF2-40B4-BE49-F238E27FC236}">
                  <a16:creationId xmlns:a16="http://schemas.microsoft.com/office/drawing/2014/main" id="{F7F6B392-2ED1-44FE-B1C1-C7EE5E5C1A95}"/>
                </a:ext>
              </a:extLst>
            </p:cNvPr>
            <p:cNvSpPr/>
            <p:nvPr/>
          </p:nvSpPr>
          <p:spPr>
            <a:xfrm rot="10800000">
              <a:off x="10726003" y="4976702"/>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riangle 19">
              <a:extLst>
                <a:ext uri="{FF2B5EF4-FFF2-40B4-BE49-F238E27FC236}">
                  <a16:creationId xmlns:a16="http://schemas.microsoft.com/office/drawing/2014/main" id="{0EFA4F4E-DC38-44BC-A155-6D22A28FDC46}"/>
                </a:ext>
              </a:extLst>
            </p:cNvPr>
            <p:cNvSpPr/>
            <p:nvPr/>
          </p:nvSpPr>
          <p:spPr>
            <a:xfrm>
              <a:off x="10726004" y="4358384"/>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riangle 20">
              <a:extLst>
                <a:ext uri="{FF2B5EF4-FFF2-40B4-BE49-F238E27FC236}">
                  <a16:creationId xmlns:a16="http://schemas.microsoft.com/office/drawing/2014/main" id="{99EC07CF-55B7-4616-9DCF-0EB6E404AC05}"/>
                </a:ext>
              </a:extLst>
            </p:cNvPr>
            <p:cNvSpPr/>
            <p:nvPr/>
          </p:nvSpPr>
          <p:spPr>
            <a:xfrm>
              <a:off x="10732980" y="2926103"/>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riangle 21">
              <a:extLst>
                <a:ext uri="{FF2B5EF4-FFF2-40B4-BE49-F238E27FC236}">
                  <a16:creationId xmlns:a16="http://schemas.microsoft.com/office/drawing/2014/main" id="{F0E5E27F-D68F-4237-8572-9FCB44E9A69A}"/>
                </a:ext>
              </a:extLst>
            </p:cNvPr>
            <p:cNvSpPr/>
            <p:nvPr/>
          </p:nvSpPr>
          <p:spPr>
            <a:xfrm rot="10800000">
              <a:off x="10732979" y="3544421"/>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riangle 22">
              <a:extLst>
                <a:ext uri="{FF2B5EF4-FFF2-40B4-BE49-F238E27FC236}">
                  <a16:creationId xmlns:a16="http://schemas.microsoft.com/office/drawing/2014/main" id="{8447AC75-7051-430E-8B2D-85A297818225}"/>
                </a:ext>
              </a:extLst>
            </p:cNvPr>
            <p:cNvSpPr/>
            <p:nvPr/>
          </p:nvSpPr>
          <p:spPr>
            <a:xfrm>
              <a:off x="11201553" y="3600027"/>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riangle 23">
              <a:extLst>
                <a:ext uri="{FF2B5EF4-FFF2-40B4-BE49-F238E27FC236}">
                  <a16:creationId xmlns:a16="http://schemas.microsoft.com/office/drawing/2014/main" id="{EAD64E03-2780-448B-B061-3685587FAD3F}"/>
                </a:ext>
              </a:extLst>
            </p:cNvPr>
            <p:cNvSpPr/>
            <p:nvPr/>
          </p:nvSpPr>
          <p:spPr>
            <a:xfrm rot="10800000">
              <a:off x="11201552" y="4218345"/>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riangle 24">
              <a:extLst>
                <a:ext uri="{FF2B5EF4-FFF2-40B4-BE49-F238E27FC236}">
                  <a16:creationId xmlns:a16="http://schemas.microsoft.com/office/drawing/2014/main" id="{7D43476F-91C0-4FF6-BA37-8F2E4998B9A8}"/>
                </a:ext>
              </a:extLst>
            </p:cNvPr>
            <p:cNvSpPr/>
            <p:nvPr/>
          </p:nvSpPr>
          <p:spPr>
            <a:xfrm>
              <a:off x="9465415" y="535103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riangle 25">
              <a:extLst>
                <a:ext uri="{FF2B5EF4-FFF2-40B4-BE49-F238E27FC236}">
                  <a16:creationId xmlns:a16="http://schemas.microsoft.com/office/drawing/2014/main" id="{A8F6101C-F9E7-4085-A3A8-DAE85CAD908B}"/>
                </a:ext>
              </a:extLst>
            </p:cNvPr>
            <p:cNvSpPr/>
            <p:nvPr/>
          </p:nvSpPr>
          <p:spPr>
            <a:xfrm rot="10800000">
              <a:off x="8796054" y="4684640"/>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riangle 26">
              <a:extLst>
                <a:ext uri="{FF2B5EF4-FFF2-40B4-BE49-F238E27FC236}">
                  <a16:creationId xmlns:a16="http://schemas.microsoft.com/office/drawing/2014/main" id="{9D507CE0-2DB1-4527-A35E-E12C26575CEC}"/>
                </a:ext>
              </a:extLst>
            </p:cNvPr>
            <p:cNvSpPr/>
            <p:nvPr/>
          </p:nvSpPr>
          <p:spPr>
            <a:xfrm>
              <a:off x="8796055" y="422568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27">
              <a:extLst>
                <a:ext uri="{FF2B5EF4-FFF2-40B4-BE49-F238E27FC236}">
                  <a16:creationId xmlns:a16="http://schemas.microsoft.com/office/drawing/2014/main" id="{7811995A-9F64-4495-89F1-5CD5B5FEE6CE}"/>
                </a:ext>
              </a:extLst>
            </p:cNvPr>
            <p:cNvSpPr/>
            <p:nvPr/>
          </p:nvSpPr>
          <p:spPr>
            <a:xfrm>
              <a:off x="11429639" y="676405"/>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riangle 28">
              <a:extLst>
                <a:ext uri="{FF2B5EF4-FFF2-40B4-BE49-F238E27FC236}">
                  <a16:creationId xmlns:a16="http://schemas.microsoft.com/office/drawing/2014/main" id="{B4E4BF45-B5B9-4633-B90B-A1A4350EEE8B}"/>
                </a:ext>
              </a:extLst>
            </p:cNvPr>
            <p:cNvSpPr/>
            <p:nvPr/>
          </p:nvSpPr>
          <p:spPr>
            <a:xfrm rot="10800000">
              <a:off x="11429637" y="1797931"/>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riangle 29">
              <a:extLst>
                <a:ext uri="{FF2B5EF4-FFF2-40B4-BE49-F238E27FC236}">
                  <a16:creationId xmlns:a16="http://schemas.microsoft.com/office/drawing/2014/main" id="{DB784B13-B0E8-4335-BFAB-41A95B86BF79}"/>
                </a:ext>
              </a:extLst>
            </p:cNvPr>
            <p:cNvSpPr/>
            <p:nvPr/>
          </p:nvSpPr>
          <p:spPr>
            <a:xfrm rot="10800000">
              <a:off x="10001145" y="4978503"/>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riangle 30">
              <a:extLst>
                <a:ext uri="{FF2B5EF4-FFF2-40B4-BE49-F238E27FC236}">
                  <a16:creationId xmlns:a16="http://schemas.microsoft.com/office/drawing/2014/main" id="{D44AD5DE-1320-41CC-8EB6-93C6BDC1DD7C}"/>
                </a:ext>
              </a:extLst>
            </p:cNvPr>
            <p:cNvSpPr/>
            <p:nvPr/>
          </p:nvSpPr>
          <p:spPr>
            <a:xfrm>
              <a:off x="8478550" y="3436582"/>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riangle 31">
              <a:extLst>
                <a:ext uri="{FF2B5EF4-FFF2-40B4-BE49-F238E27FC236}">
                  <a16:creationId xmlns:a16="http://schemas.microsoft.com/office/drawing/2014/main" id="{16D8E507-3F94-46B2-A133-43B710CCD0A8}"/>
                </a:ext>
              </a:extLst>
            </p:cNvPr>
            <p:cNvSpPr/>
            <p:nvPr/>
          </p:nvSpPr>
          <p:spPr>
            <a:xfrm>
              <a:off x="10560298" y="3911608"/>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riangle 32">
              <a:extLst>
                <a:ext uri="{FF2B5EF4-FFF2-40B4-BE49-F238E27FC236}">
                  <a16:creationId xmlns:a16="http://schemas.microsoft.com/office/drawing/2014/main" id="{1059181A-6E21-4C4B-8D2B-0EDA98BCCB62}"/>
                </a:ext>
              </a:extLst>
            </p:cNvPr>
            <p:cNvSpPr/>
            <p:nvPr/>
          </p:nvSpPr>
          <p:spPr>
            <a:xfrm rot="10800000">
              <a:off x="10924816" y="6039467"/>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33">
              <a:extLst>
                <a:ext uri="{FF2B5EF4-FFF2-40B4-BE49-F238E27FC236}">
                  <a16:creationId xmlns:a16="http://schemas.microsoft.com/office/drawing/2014/main" id="{BBD794FC-F97A-4932-A6CD-74A1DE36BA2A}"/>
                </a:ext>
              </a:extLst>
            </p:cNvPr>
            <p:cNvSpPr/>
            <p:nvPr/>
          </p:nvSpPr>
          <p:spPr>
            <a:xfrm rot="10800000">
              <a:off x="8157134" y="1651419"/>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riangle 34">
              <a:extLst>
                <a:ext uri="{FF2B5EF4-FFF2-40B4-BE49-F238E27FC236}">
                  <a16:creationId xmlns:a16="http://schemas.microsoft.com/office/drawing/2014/main" id="{EF35F862-FE9F-42B1-9BA7-1D3D407ADC3D}"/>
                </a:ext>
              </a:extLst>
            </p:cNvPr>
            <p:cNvSpPr/>
            <p:nvPr/>
          </p:nvSpPr>
          <p:spPr>
            <a:xfrm>
              <a:off x="11586492" y="2465841"/>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riangle 35">
              <a:extLst>
                <a:ext uri="{FF2B5EF4-FFF2-40B4-BE49-F238E27FC236}">
                  <a16:creationId xmlns:a16="http://schemas.microsoft.com/office/drawing/2014/main" id="{DCCF82A2-AC3E-4B79-92B8-A2DCCA412C31}"/>
                </a:ext>
              </a:extLst>
            </p:cNvPr>
            <p:cNvSpPr/>
            <p:nvPr/>
          </p:nvSpPr>
          <p:spPr>
            <a:xfrm>
              <a:off x="8875258" y="425489"/>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riangle 36">
              <a:extLst>
                <a:ext uri="{FF2B5EF4-FFF2-40B4-BE49-F238E27FC236}">
                  <a16:creationId xmlns:a16="http://schemas.microsoft.com/office/drawing/2014/main" id="{536FE5D6-AE13-4C15-9E3D-4F893D5EB1DA}"/>
                </a:ext>
              </a:extLst>
            </p:cNvPr>
            <p:cNvSpPr/>
            <p:nvPr/>
          </p:nvSpPr>
          <p:spPr>
            <a:xfrm rot="10800000">
              <a:off x="11900905" y="4908188"/>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riangle 37">
              <a:extLst>
                <a:ext uri="{FF2B5EF4-FFF2-40B4-BE49-F238E27FC236}">
                  <a16:creationId xmlns:a16="http://schemas.microsoft.com/office/drawing/2014/main" id="{14283547-D900-4C96-80EF-D8C418BAC822}"/>
                </a:ext>
              </a:extLst>
            </p:cNvPr>
            <p:cNvSpPr/>
            <p:nvPr/>
          </p:nvSpPr>
          <p:spPr>
            <a:xfrm>
              <a:off x="9494499" y="1271969"/>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riangle 38">
              <a:extLst>
                <a:ext uri="{FF2B5EF4-FFF2-40B4-BE49-F238E27FC236}">
                  <a16:creationId xmlns:a16="http://schemas.microsoft.com/office/drawing/2014/main" id="{B19130AC-02FC-4B1F-AA22-BD2CEB785EC3}"/>
                </a:ext>
              </a:extLst>
            </p:cNvPr>
            <p:cNvSpPr/>
            <p:nvPr/>
          </p:nvSpPr>
          <p:spPr>
            <a:xfrm rot="10800000">
              <a:off x="7024502" y="40118"/>
              <a:ext cx="1592986" cy="119255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a:extLst>
              <a:ext uri="{FF2B5EF4-FFF2-40B4-BE49-F238E27FC236}">
                <a16:creationId xmlns:a16="http://schemas.microsoft.com/office/drawing/2014/main" id="{AC0F718A-EE20-4593-9D02-D5A8C5D3EB07}"/>
              </a:ext>
            </a:extLst>
          </p:cNvPr>
          <p:cNvGrpSpPr/>
          <p:nvPr/>
        </p:nvGrpSpPr>
        <p:grpSpPr>
          <a:xfrm rot="2384446">
            <a:off x="9628885" y="1917870"/>
            <a:ext cx="2092329" cy="1672242"/>
            <a:chOff x="7024502" y="-14627"/>
            <a:chExt cx="5903246" cy="6219639"/>
          </a:xfrm>
          <a:solidFill>
            <a:schemeClr val="bg1">
              <a:alpha val="30000"/>
            </a:schemeClr>
          </a:solidFill>
        </p:grpSpPr>
        <p:sp>
          <p:nvSpPr>
            <p:cNvPr id="135" name="Triangle 7">
              <a:extLst>
                <a:ext uri="{FF2B5EF4-FFF2-40B4-BE49-F238E27FC236}">
                  <a16:creationId xmlns:a16="http://schemas.microsoft.com/office/drawing/2014/main" id="{55EFB06D-F04B-4940-A68C-97C459B21175}"/>
                </a:ext>
              </a:extLst>
            </p:cNvPr>
            <p:cNvSpPr/>
            <p:nvPr/>
          </p:nvSpPr>
          <p:spPr>
            <a:xfrm>
              <a:off x="8267700" y="1219200"/>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riangle 13">
              <a:extLst>
                <a:ext uri="{FF2B5EF4-FFF2-40B4-BE49-F238E27FC236}">
                  <a16:creationId xmlns:a16="http://schemas.microsoft.com/office/drawing/2014/main" id="{9E14DF12-3C60-4B48-B52F-A3D4FBEA4727}"/>
                </a:ext>
              </a:extLst>
            </p:cNvPr>
            <p:cNvSpPr/>
            <p:nvPr/>
          </p:nvSpPr>
          <p:spPr>
            <a:xfrm rot="10800000">
              <a:off x="8267698" y="2340726"/>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riangle 14">
              <a:extLst>
                <a:ext uri="{FF2B5EF4-FFF2-40B4-BE49-F238E27FC236}">
                  <a16:creationId xmlns:a16="http://schemas.microsoft.com/office/drawing/2014/main" id="{754CDE9B-5866-49F8-B5FF-C6CFEF3382B5}"/>
                </a:ext>
              </a:extLst>
            </p:cNvPr>
            <p:cNvSpPr/>
            <p:nvPr/>
          </p:nvSpPr>
          <p:spPr>
            <a:xfrm>
              <a:off x="9117614" y="2441587"/>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riangle 15">
              <a:extLst>
                <a:ext uri="{FF2B5EF4-FFF2-40B4-BE49-F238E27FC236}">
                  <a16:creationId xmlns:a16="http://schemas.microsoft.com/office/drawing/2014/main" id="{426DE7F5-E2C4-4F24-9BEE-B841DD36DB5D}"/>
                </a:ext>
              </a:extLst>
            </p:cNvPr>
            <p:cNvSpPr/>
            <p:nvPr/>
          </p:nvSpPr>
          <p:spPr>
            <a:xfrm rot="10800000">
              <a:off x="9117612" y="3563113"/>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riangle 16">
              <a:extLst>
                <a:ext uri="{FF2B5EF4-FFF2-40B4-BE49-F238E27FC236}">
                  <a16:creationId xmlns:a16="http://schemas.microsoft.com/office/drawing/2014/main" id="{50336646-F642-4066-B8E8-74B3F4FEB145}"/>
                </a:ext>
              </a:extLst>
            </p:cNvPr>
            <p:cNvSpPr/>
            <p:nvPr/>
          </p:nvSpPr>
          <p:spPr>
            <a:xfrm rot="10800000">
              <a:off x="9118598" y="-14627"/>
              <a:ext cx="3073402" cy="230083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Triangle 17">
              <a:extLst>
                <a:ext uri="{FF2B5EF4-FFF2-40B4-BE49-F238E27FC236}">
                  <a16:creationId xmlns:a16="http://schemas.microsoft.com/office/drawing/2014/main" id="{E98E9B71-853A-41CF-81BF-2445CA5936BE}"/>
                </a:ext>
              </a:extLst>
            </p:cNvPr>
            <p:cNvSpPr/>
            <p:nvPr/>
          </p:nvSpPr>
          <p:spPr>
            <a:xfrm>
              <a:off x="11194577" y="5032308"/>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Triangle 18">
              <a:extLst>
                <a:ext uri="{FF2B5EF4-FFF2-40B4-BE49-F238E27FC236}">
                  <a16:creationId xmlns:a16="http://schemas.microsoft.com/office/drawing/2014/main" id="{7474A39B-0E73-4EC9-86A6-19FE075B9A8C}"/>
                </a:ext>
              </a:extLst>
            </p:cNvPr>
            <p:cNvSpPr/>
            <p:nvPr/>
          </p:nvSpPr>
          <p:spPr>
            <a:xfrm rot="10800000">
              <a:off x="10726003" y="4976702"/>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riangle 19">
              <a:extLst>
                <a:ext uri="{FF2B5EF4-FFF2-40B4-BE49-F238E27FC236}">
                  <a16:creationId xmlns:a16="http://schemas.microsoft.com/office/drawing/2014/main" id="{629856E0-957E-45AD-B126-8FE59283C521}"/>
                </a:ext>
              </a:extLst>
            </p:cNvPr>
            <p:cNvSpPr/>
            <p:nvPr/>
          </p:nvSpPr>
          <p:spPr>
            <a:xfrm>
              <a:off x="10726004" y="4358384"/>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riangle 20">
              <a:extLst>
                <a:ext uri="{FF2B5EF4-FFF2-40B4-BE49-F238E27FC236}">
                  <a16:creationId xmlns:a16="http://schemas.microsoft.com/office/drawing/2014/main" id="{F5E554BB-851B-4E99-A871-0D544BE2FFB9}"/>
                </a:ext>
              </a:extLst>
            </p:cNvPr>
            <p:cNvSpPr/>
            <p:nvPr/>
          </p:nvSpPr>
          <p:spPr>
            <a:xfrm>
              <a:off x="10732980" y="2926103"/>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riangle 21">
              <a:extLst>
                <a:ext uri="{FF2B5EF4-FFF2-40B4-BE49-F238E27FC236}">
                  <a16:creationId xmlns:a16="http://schemas.microsoft.com/office/drawing/2014/main" id="{E28199C5-F97F-4A7D-B6A9-29916B060DA8}"/>
                </a:ext>
              </a:extLst>
            </p:cNvPr>
            <p:cNvSpPr/>
            <p:nvPr/>
          </p:nvSpPr>
          <p:spPr>
            <a:xfrm rot="10800000">
              <a:off x="10732979" y="3544421"/>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riangle 22">
              <a:extLst>
                <a:ext uri="{FF2B5EF4-FFF2-40B4-BE49-F238E27FC236}">
                  <a16:creationId xmlns:a16="http://schemas.microsoft.com/office/drawing/2014/main" id="{8D9C2201-DF93-4A84-BB95-7696EFE20535}"/>
                </a:ext>
              </a:extLst>
            </p:cNvPr>
            <p:cNvSpPr/>
            <p:nvPr/>
          </p:nvSpPr>
          <p:spPr>
            <a:xfrm>
              <a:off x="11201553" y="3600027"/>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riangle 23">
              <a:extLst>
                <a:ext uri="{FF2B5EF4-FFF2-40B4-BE49-F238E27FC236}">
                  <a16:creationId xmlns:a16="http://schemas.microsoft.com/office/drawing/2014/main" id="{BAECCF4E-11F0-40DB-B69D-7A7B49887008}"/>
                </a:ext>
              </a:extLst>
            </p:cNvPr>
            <p:cNvSpPr/>
            <p:nvPr/>
          </p:nvSpPr>
          <p:spPr>
            <a:xfrm rot="10800000">
              <a:off x="11201552" y="4218345"/>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riangle 24">
              <a:extLst>
                <a:ext uri="{FF2B5EF4-FFF2-40B4-BE49-F238E27FC236}">
                  <a16:creationId xmlns:a16="http://schemas.microsoft.com/office/drawing/2014/main" id="{0F269865-157C-4D21-ACD5-90BAB6E030F5}"/>
                </a:ext>
              </a:extLst>
            </p:cNvPr>
            <p:cNvSpPr/>
            <p:nvPr/>
          </p:nvSpPr>
          <p:spPr>
            <a:xfrm>
              <a:off x="9465415" y="535103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riangle 25">
              <a:extLst>
                <a:ext uri="{FF2B5EF4-FFF2-40B4-BE49-F238E27FC236}">
                  <a16:creationId xmlns:a16="http://schemas.microsoft.com/office/drawing/2014/main" id="{34F59825-BF5B-42D5-B444-B2FFE5374AB4}"/>
                </a:ext>
              </a:extLst>
            </p:cNvPr>
            <p:cNvSpPr/>
            <p:nvPr/>
          </p:nvSpPr>
          <p:spPr>
            <a:xfrm rot="10800000">
              <a:off x="8796054" y="4684640"/>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riangle 26">
              <a:extLst>
                <a:ext uri="{FF2B5EF4-FFF2-40B4-BE49-F238E27FC236}">
                  <a16:creationId xmlns:a16="http://schemas.microsoft.com/office/drawing/2014/main" id="{0F5D2997-81C2-443D-9B9F-6D1C9D95D1F7}"/>
                </a:ext>
              </a:extLst>
            </p:cNvPr>
            <p:cNvSpPr/>
            <p:nvPr/>
          </p:nvSpPr>
          <p:spPr>
            <a:xfrm>
              <a:off x="8796055" y="422568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Triangle 27">
              <a:extLst>
                <a:ext uri="{FF2B5EF4-FFF2-40B4-BE49-F238E27FC236}">
                  <a16:creationId xmlns:a16="http://schemas.microsoft.com/office/drawing/2014/main" id="{773A20F1-0BFA-494A-99D8-55E0156DCC18}"/>
                </a:ext>
              </a:extLst>
            </p:cNvPr>
            <p:cNvSpPr/>
            <p:nvPr/>
          </p:nvSpPr>
          <p:spPr>
            <a:xfrm>
              <a:off x="11429639" y="676405"/>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28">
              <a:extLst>
                <a:ext uri="{FF2B5EF4-FFF2-40B4-BE49-F238E27FC236}">
                  <a16:creationId xmlns:a16="http://schemas.microsoft.com/office/drawing/2014/main" id="{529737A1-0176-413F-951A-B2499A057806}"/>
                </a:ext>
              </a:extLst>
            </p:cNvPr>
            <p:cNvSpPr/>
            <p:nvPr/>
          </p:nvSpPr>
          <p:spPr>
            <a:xfrm rot="10800000">
              <a:off x="11429637" y="1797931"/>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riangle 29">
              <a:extLst>
                <a:ext uri="{FF2B5EF4-FFF2-40B4-BE49-F238E27FC236}">
                  <a16:creationId xmlns:a16="http://schemas.microsoft.com/office/drawing/2014/main" id="{072C10F2-1FCA-44C2-8E68-627305F742C7}"/>
                </a:ext>
              </a:extLst>
            </p:cNvPr>
            <p:cNvSpPr/>
            <p:nvPr/>
          </p:nvSpPr>
          <p:spPr>
            <a:xfrm rot="10800000">
              <a:off x="10001145" y="4978503"/>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riangle 30">
              <a:extLst>
                <a:ext uri="{FF2B5EF4-FFF2-40B4-BE49-F238E27FC236}">
                  <a16:creationId xmlns:a16="http://schemas.microsoft.com/office/drawing/2014/main" id="{F7DC635D-7F64-492E-BAF2-1A164EC4A397}"/>
                </a:ext>
              </a:extLst>
            </p:cNvPr>
            <p:cNvSpPr/>
            <p:nvPr/>
          </p:nvSpPr>
          <p:spPr>
            <a:xfrm>
              <a:off x="8478550" y="3436582"/>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Triangle 31">
              <a:extLst>
                <a:ext uri="{FF2B5EF4-FFF2-40B4-BE49-F238E27FC236}">
                  <a16:creationId xmlns:a16="http://schemas.microsoft.com/office/drawing/2014/main" id="{E2D65DA3-30B3-4991-9EAD-1EDB0F081A0C}"/>
                </a:ext>
              </a:extLst>
            </p:cNvPr>
            <p:cNvSpPr/>
            <p:nvPr/>
          </p:nvSpPr>
          <p:spPr>
            <a:xfrm>
              <a:off x="10560298" y="3911608"/>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riangle 32">
              <a:extLst>
                <a:ext uri="{FF2B5EF4-FFF2-40B4-BE49-F238E27FC236}">
                  <a16:creationId xmlns:a16="http://schemas.microsoft.com/office/drawing/2014/main" id="{BBA6E72E-1711-4425-BBCE-B515A112A111}"/>
                </a:ext>
              </a:extLst>
            </p:cNvPr>
            <p:cNvSpPr/>
            <p:nvPr/>
          </p:nvSpPr>
          <p:spPr>
            <a:xfrm rot="10800000">
              <a:off x="10924816" y="6039467"/>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33">
              <a:extLst>
                <a:ext uri="{FF2B5EF4-FFF2-40B4-BE49-F238E27FC236}">
                  <a16:creationId xmlns:a16="http://schemas.microsoft.com/office/drawing/2014/main" id="{B9CCC98F-D874-4134-89F5-E5385D5EBC21}"/>
                </a:ext>
              </a:extLst>
            </p:cNvPr>
            <p:cNvSpPr/>
            <p:nvPr/>
          </p:nvSpPr>
          <p:spPr>
            <a:xfrm rot="10800000">
              <a:off x="8157134" y="1651419"/>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Triangle 34">
              <a:extLst>
                <a:ext uri="{FF2B5EF4-FFF2-40B4-BE49-F238E27FC236}">
                  <a16:creationId xmlns:a16="http://schemas.microsoft.com/office/drawing/2014/main" id="{685227A6-855A-473E-9A5B-52A8096ADA32}"/>
                </a:ext>
              </a:extLst>
            </p:cNvPr>
            <p:cNvSpPr/>
            <p:nvPr/>
          </p:nvSpPr>
          <p:spPr>
            <a:xfrm>
              <a:off x="11586492" y="2465841"/>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riangle 35">
              <a:extLst>
                <a:ext uri="{FF2B5EF4-FFF2-40B4-BE49-F238E27FC236}">
                  <a16:creationId xmlns:a16="http://schemas.microsoft.com/office/drawing/2014/main" id="{E388AF63-B0D1-41B5-A8B8-70AA4B2CFC3D}"/>
                </a:ext>
              </a:extLst>
            </p:cNvPr>
            <p:cNvSpPr/>
            <p:nvPr/>
          </p:nvSpPr>
          <p:spPr>
            <a:xfrm>
              <a:off x="8875258" y="425489"/>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riangle 36">
              <a:extLst>
                <a:ext uri="{FF2B5EF4-FFF2-40B4-BE49-F238E27FC236}">
                  <a16:creationId xmlns:a16="http://schemas.microsoft.com/office/drawing/2014/main" id="{BCEA9397-AA8B-459C-A37C-9B83F5C7E9F1}"/>
                </a:ext>
              </a:extLst>
            </p:cNvPr>
            <p:cNvSpPr/>
            <p:nvPr/>
          </p:nvSpPr>
          <p:spPr>
            <a:xfrm rot="10800000">
              <a:off x="11900905" y="4908188"/>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Triangle 37">
              <a:extLst>
                <a:ext uri="{FF2B5EF4-FFF2-40B4-BE49-F238E27FC236}">
                  <a16:creationId xmlns:a16="http://schemas.microsoft.com/office/drawing/2014/main" id="{9DA147F1-BED3-43A9-A42B-AD32AD477D0C}"/>
                </a:ext>
              </a:extLst>
            </p:cNvPr>
            <p:cNvSpPr/>
            <p:nvPr/>
          </p:nvSpPr>
          <p:spPr>
            <a:xfrm>
              <a:off x="9494499" y="1271969"/>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riangle 38">
              <a:extLst>
                <a:ext uri="{FF2B5EF4-FFF2-40B4-BE49-F238E27FC236}">
                  <a16:creationId xmlns:a16="http://schemas.microsoft.com/office/drawing/2014/main" id="{7D9A706F-5A2F-4123-AE8F-640DC0AD6237}"/>
                </a:ext>
              </a:extLst>
            </p:cNvPr>
            <p:cNvSpPr/>
            <p:nvPr/>
          </p:nvSpPr>
          <p:spPr>
            <a:xfrm rot="10800000">
              <a:off x="7024502" y="40118"/>
              <a:ext cx="1592986" cy="119255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05">
            <a:extLst>
              <a:ext uri="{FF2B5EF4-FFF2-40B4-BE49-F238E27FC236}">
                <a16:creationId xmlns:a16="http://schemas.microsoft.com/office/drawing/2014/main" id="{25877543-D473-41F6-AD58-5A0E12365DFC}"/>
              </a:ext>
            </a:extLst>
          </p:cNvPr>
          <p:cNvGrpSpPr/>
          <p:nvPr/>
        </p:nvGrpSpPr>
        <p:grpSpPr>
          <a:xfrm rot="2340676">
            <a:off x="6669507" y="1751074"/>
            <a:ext cx="2092329" cy="1672242"/>
            <a:chOff x="7024502" y="-14627"/>
            <a:chExt cx="5903246" cy="6219639"/>
          </a:xfrm>
          <a:solidFill>
            <a:schemeClr val="bg1">
              <a:alpha val="30000"/>
            </a:schemeClr>
          </a:solidFill>
        </p:grpSpPr>
        <p:sp>
          <p:nvSpPr>
            <p:cNvPr id="107" name="Triangle 7">
              <a:extLst>
                <a:ext uri="{FF2B5EF4-FFF2-40B4-BE49-F238E27FC236}">
                  <a16:creationId xmlns:a16="http://schemas.microsoft.com/office/drawing/2014/main" id="{C104AC79-2961-4FEA-8AED-E5887DE6BA92}"/>
                </a:ext>
              </a:extLst>
            </p:cNvPr>
            <p:cNvSpPr/>
            <p:nvPr/>
          </p:nvSpPr>
          <p:spPr>
            <a:xfrm>
              <a:off x="8267700" y="1219200"/>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riangle 13">
              <a:extLst>
                <a:ext uri="{FF2B5EF4-FFF2-40B4-BE49-F238E27FC236}">
                  <a16:creationId xmlns:a16="http://schemas.microsoft.com/office/drawing/2014/main" id="{AA56DF66-DC66-49FE-BDDF-FCEF8371D118}"/>
                </a:ext>
              </a:extLst>
            </p:cNvPr>
            <p:cNvSpPr/>
            <p:nvPr/>
          </p:nvSpPr>
          <p:spPr>
            <a:xfrm rot="10800000">
              <a:off x="8267698" y="2340726"/>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riangle 14">
              <a:extLst>
                <a:ext uri="{FF2B5EF4-FFF2-40B4-BE49-F238E27FC236}">
                  <a16:creationId xmlns:a16="http://schemas.microsoft.com/office/drawing/2014/main" id="{47BE9401-4DA5-4684-8484-FE52295EAAB7}"/>
                </a:ext>
              </a:extLst>
            </p:cNvPr>
            <p:cNvSpPr/>
            <p:nvPr/>
          </p:nvSpPr>
          <p:spPr>
            <a:xfrm>
              <a:off x="9117614" y="2441587"/>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riangle 15">
              <a:extLst>
                <a:ext uri="{FF2B5EF4-FFF2-40B4-BE49-F238E27FC236}">
                  <a16:creationId xmlns:a16="http://schemas.microsoft.com/office/drawing/2014/main" id="{FAEB5151-533D-44B5-989C-411DEB946EB6}"/>
                </a:ext>
              </a:extLst>
            </p:cNvPr>
            <p:cNvSpPr/>
            <p:nvPr/>
          </p:nvSpPr>
          <p:spPr>
            <a:xfrm rot="10800000">
              <a:off x="9117612" y="3563113"/>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riangle 16">
              <a:extLst>
                <a:ext uri="{FF2B5EF4-FFF2-40B4-BE49-F238E27FC236}">
                  <a16:creationId xmlns:a16="http://schemas.microsoft.com/office/drawing/2014/main" id="{B8662BA7-9126-4098-AAB0-DA77E92686F8}"/>
                </a:ext>
              </a:extLst>
            </p:cNvPr>
            <p:cNvSpPr/>
            <p:nvPr/>
          </p:nvSpPr>
          <p:spPr>
            <a:xfrm rot="10800000">
              <a:off x="9118598" y="-14627"/>
              <a:ext cx="3073402" cy="230083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riangle 17">
              <a:extLst>
                <a:ext uri="{FF2B5EF4-FFF2-40B4-BE49-F238E27FC236}">
                  <a16:creationId xmlns:a16="http://schemas.microsoft.com/office/drawing/2014/main" id="{F758EB97-0708-4BEF-99FE-C5A0E20623D0}"/>
                </a:ext>
              </a:extLst>
            </p:cNvPr>
            <p:cNvSpPr/>
            <p:nvPr/>
          </p:nvSpPr>
          <p:spPr>
            <a:xfrm>
              <a:off x="11194577" y="5032308"/>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riangle 18">
              <a:extLst>
                <a:ext uri="{FF2B5EF4-FFF2-40B4-BE49-F238E27FC236}">
                  <a16:creationId xmlns:a16="http://schemas.microsoft.com/office/drawing/2014/main" id="{0D068856-7C61-48E9-B09C-DA9FC3508366}"/>
                </a:ext>
              </a:extLst>
            </p:cNvPr>
            <p:cNvSpPr/>
            <p:nvPr/>
          </p:nvSpPr>
          <p:spPr>
            <a:xfrm rot="10800000">
              <a:off x="10726003" y="4976702"/>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Triangle 19">
              <a:extLst>
                <a:ext uri="{FF2B5EF4-FFF2-40B4-BE49-F238E27FC236}">
                  <a16:creationId xmlns:a16="http://schemas.microsoft.com/office/drawing/2014/main" id="{EA72BF65-19E1-4EB9-9978-C1564E783814}"/>
                </a:ext>
              </a:extLst>
            </p:cNvPr>
            <p:cNvSpPr/>
            <p:nvPr/>
          </p:nvSpPr>
          <p:spPr>
            <a:xfrm>
              <a:off x="10726004" y="4358384"/>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riangle 20">
              <a:extLst>
                <a:ext uri="{FF2B5EF4-FFF2-40B4-BE49-F238E27FC236}">
                  <a16:creationId xmlns:a16="http://schemas.microsoft.com/office/drawing/2014/main" id="{F6710B5B-B1CD-43D2-AB32-A9600EBAA16F}"/>
                </a:ext>
              </a:extLst>
            </p:cNvPr>
            <p:cNvSpPr/>
            <p:nvPr/>
          </p:nvSpPr>
          <p:spPr>
            <a:xfrm>
              <a:off x="10732980" y="2926103"/>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iangle 21">
              <a:extLst>
                <a:ext uri="{FF2B5EF4-FFF2-40B4-BE49-F238E27FC236}">
                  <a16:creationId xmlns:a16="http://schemas.microsoft.com/office/drawing/2014/main" id="{98B86C11-AA4E-4A04-A6BF-7FD19AABAED9}"/>
                </a:ext>
              </a:extLst>
            </p:cNvPr>
            <p:cNvSpPr/>
            <p:nvPr/>
          </p:nvSpPr>
          <p:spPr>
            <a:xfrm rot="10800000">
              <a:off x="10732979" y="3544421"/>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riangle 22">
              <a:extLst>
                <a:ext uri="{FF2B5EF4-FFF2-40B4-BE49-F238E27FC236}">
                  <a16:creationId xmlns:a16="http://schemas.microsoft.com/office/drawing/2014/main" id="{D4162447-6B11-46BB-9200-53FA04A2612E}"/>
                </a:ext>
              </a:extLst>
            </p:cNvPr>
            <p:cNvSpPr/>
            <p:nvPr/>
          </p:nvSpPr>
          <p:spPr>
            <a:xfrm>
              <a:off x="11201553" y="3600027"/>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riangle 23">
              <a:extLst>
                <a:ext uri="{FF2B5EF4-FFF2-40B4-BE49-F238E27FC236}">
                  <a16:creationId xmlns:a16="http://schemas.microsoft.com/office/drawing/2014/main" id="{5D5AD708-77D2-4161-8FE8-6809EE371BDE}"/>
                </a:ext>
              </a:extLst>
            </p:cNvPr>
            <p:cNvSpPr/>
            <p:nvPr/>
          </p:nvSpPr>
          <p:spPr>
            <a:xfrm rot="10800000">
              <a:off x="11201552" y="4218345"/>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riangle 24">
              <a:extLst>
                <a:ext uri="{FF2B5EF4-FFF2-40B4-BE49-F238E27FC236}">
                  <a16:creationId xmlns:a16="http://schemas.microsoft.com/office/drawing/2014/main" id="{528E8846-CC57-4C45-8FDD-F27172634A2E}"/>
                </a:ext>
              </a:extLst>
            </p:cNvPr>
            <p:cNvSpPr/>
            <p:nvPr/>
          </p:nvSpPr>
          <p:spPr>
            <a:xfrm>
              <a:off x="9465415" y="535103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riangle 25">
              <a:extLst>
                <a:ext uri="{FF2B5EF4-FFF2-40B4-BE49-F238E27FC236}">
                  <a16:creationId xmlns:a16="http://schemas.microsoft.com/office/drawing/2014/main" id="{A6EDFF0A-E507-4930-A568-F97809716EF9}"/>
                </a:ext>
              </a:extLst>
            </p:cNvPr>
            <p:cNvSpPr/>
            <p:nvPr/>
          </p:nvSpPr>
          <p:spPr>
            <a:xfrm rot="10800000">
              <a:off x="8796054" y="4684640"/>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riangle 26">
              <a:extLst>
                <a:ext uri="{FF2B5EF4-FFF2-40B4-BE49-F238E27FC236}">
                  <a16:creationId xmlns:a16="http://schemas.microsoft.com/office/drawing/2014/main" id="{3EAC979A-8299-44DC-AC67-3AB188A0CB37}"/>
                </a:ext>
              </a:extLst>
            </p:cNvPr>
            <p:cNvSpPr/>
            <p:nvPr/>
          </p:nvSpPr>
          <p:spPr>
            <a:xfrm>
              <a:off x="8796055" y="422568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riangle 27">
              <a:extLst>
                <a:ext uri="{FF2B5EF4-FFF2-40B4-BE49-F238E27FC236}">
                  <a16:creationId xmlns:a16="http://schemas.microsoft.com/office/drawing/2014/main" id="{D5D878BA-97C5-4357-875D-F382A4C97B73}"/>
                </a:ext>
              </a:extLst>
            </p:cNvPr>
            <p:cNvSpPr/>
            <p:nvPr/>
          </p:nvSpPr>
          <p:spPr>
            <a:xfrm>
              <a:off x="11429639" y="676405"/>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Triangle 28">
              <a:extLst>
                <a:ext uri="{FF2B5EF4-FFF2-40B4-BE49-F238E27FC236}">
                  <a16:creationId xmlns:a16="http://schemas.microsoft.com/office/drawing/2014/main" id="{5688885D-B312-495C-A1CE-CB5BAAD0E4B9}"/>
                </a:ext>
              </a:extLst>
            </p:cNvPr>
            <p:cNvSpPr/>
            <p:nvPr/>
          </p:nvSpPr>
          <p:spPr>
            <a:xfrm rot="10800000">
              <a:off x="11429637" y="1797931"/>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riangle 29">
              <a:extLst>
                <a:ext uri="{FF2B5EF4-FFF2-40B4-BE49-F238E27FC236}">
                  <a16:creationId xmlns:a16="http://schemas.microsoft.com/office/drawing/2014/main" id="{FA487EA9-164A-4B4C-A43D-AD148E4BFE58}"/>
                </a:ext>
              </a:extLst>
            </p:cNvPr>
            <p:cNvSpPr/>
            <p:nvPr/>
          </p:nvSpPr>
          <p:spPr>
            <a:xfrm rot="10800000">
              <a:off x="10001145" y="4978503"/>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30">
              <a:extLst>
                <a:ext uri="{FF2B5EF4-FFF2-40B4-BE49-F238E27FC236}">
                  <a16:creationId xmlns:a16="http://schemas.microsoft.com/office/drawing/2014/main" id="{0629517D-1D77-4D14-89A4-556D85BA9C73}"/>
                </a:ext>
              </a:extLst>
            </p:cNvPr>
            <p:cNvSpPr/>
            <p:nvPr/>
          </p:nvSpPr>
          <p:spPr>
            <a:xfrm>
              <a:off x="8478550" y="3436582"/>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riangle 31">
              <a:extLst>
                <a:ext uri="{FF2B5EF4-FFF2-40B4-BE49-F238E27FC236}">
                  <a16:creationId xmlns:a16="http://schemas.microsoft.com/office/drawing/2014/main" id="{C589FCCA-81F4-452A-8305-5FFADD206A7A}"/>
                </a:ext>
              </a:extLst>
            </p:cNvPr>
            <p:cNvSpPr/>
            <p:nvPr/>
          </p:nvSpPr>
          <p:spPr>
            <a:xfrm>
              <a:off x="10560298" y="3911608"/>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riangle 32">
              <a:extLst>
                <a:ext uri="{FF2B5EF4-FFF2-40B4-BE49-F238E27FC236}">
                  <a16:creationId xmlns:a16="http://schemas.microsoft.com/office/drawing/2014/main" id="{78A54B5D-2297-4292-97EF-6B70EB6E0908}"/>
                </a:ext>
              </a:extLst>
            </p:cNvPr>
            <p:cNvSpPr/>
            <p:nvPr/>
          </p:nvSpPr>
          <p:spPr>
            <a:xfrm rot="10800000">
              <a:off x="10924816" y="6039467"/>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riangle 33">
              <a:extLst>
                <a:ext uri="{FF2B5EF4-FFF2-40B4-BE49-F238E27FC236}">
                  <a16:creationId xmlns:a16="http://schemas.microsoft.com/office/drawing/2014/main" id="{0A9DBD76-C752-4581-AFFD-C13963C42795}"/>
                </a:ext>
              </a:extLst>
            </p:cNvPr>
            <p:cNvSpPr/>
            <p:nvPr/>
          </p:nvSpPr>
          <p:spPr>
            <a:xfrm rot="10800000">
              <a:off x="8157134" y="1651419"/>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Triangle 34">
              <a:extLst>
                <a:ext uri="{FF2B5EF4-FFF2-40B4-BE49-F238E27FC236}">
                  <a16:creationId xmlns:a16="http://schemas.microsoft.com/office/drawing/2014/main" id="{768A4A41-17C4-44DD-8425-8AA65838F4D7}"/>
                </a:ext>
              </a:extLst>
            </p:cNvPr>
            <p:cNvSpPr/>
            <p:nvPr/>
          </p:nvSpPr>
          <p:spPr>
            <a:xfrm>
              <a:off x="11586492" y="2465841"/>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Triangle 35">
              <a:extLst>
                <a:ext uri="{FF2B5EF4-FFF2-40B4-BE49-F238E27FC236}">
                  <a16:creationId xmlns:a16="http://schemas.microsoft.com/office/drawing/2014/main" id="{8FA8F8A0-9E2C-4C48-979F-9378D58CE790}"/>
                </a:ext>
              </a:extLst>
            </p:cNvPr>
            <p:cNvSpPr/>
            <p:nvPr/>
          </p:nvSpPr>
          <p:spPr>
            <a:xfrm>
              <a:off x="8875258" y="425489"/>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riangle 36">
              <a:extLst>
                <a:ext uri="{FF2B5EF4-FFF2-40B4-BE49-F238E27FC236}">
                  <a16:creationId xmlns:a16="http://schemas.microsoft.com/office/drawing/2014/main" id="{D312EF5F-E03D-4084-8E80-5B5C6D43EB7E}"/>
                </a:ext>
              </a:extLst>
            </p:cNvPr>
            <p:cNvSpPr/>
            <p:nvPr/>
          </p:nvSpPr>
          <p:spPr>
            <a:xfrm rot="10800000">
              <a:off x="11900905" y="4908188"/>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Triangle 37">
              <a:extLst>
                <a:ext uri="{FF2B5EF4-FFF2-40B4-BE49-F238E27FC236}">
                  <a16:creationId xmlns:a16="http://schemas.microsoft.com/office/drawing/2014/main" id="{A65202DD-0F33-42D4-9AFD-9A3F21C94760}"/>
                </a:ext>
              </a:extLst>
            </p:cNvPr>
            <p:cNvSpPr/>
            <p:nvPr/>
          </p:nvSpPr>
          <p:spPr>
            <a:xfrm>
              <a:off x="9494499" y="1271969"/>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Triangle 38">
              <a:extLst>
                <a:ext uri="{FF2B5EF4-FFF2-40B4-BE49-F238E27FC236}">
                  <a16:creationId xmlns:a16="http://schemas.microsoft.com/office/drawing/2014/main" id="{AE9359EF-BD2E-4141-A994-27B9A810F3A7}"/>
                </a:ext>
              </a:extLst>
            </p:cNvPr>
            <p:cNvSpPr/>
            <p:nvPr/>
          </p:nvSpPr>
          <p:spPr>
            <a:xfrm rot="10800000">
              <a:off x="7024502" y="40118"/>
              <a:ext cx="1592986" cy="119255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8" name="Table 2">
            <a:extLst>
              <a:ext uri="{FF2B5EF4-FFF2-40B4-BE49-F238E27FC236}">
                <a16:creationId xmlns:a16="http://schemas.microsoft.com/office/drawing/2014/main" id="{AED20EBB-FC47-4D9D-A9ED-D42A351C8D0F}"/>
              </a:ext>
            </a:extLst>
          </p:cNvPr>
          <p:cNvGraphicFramePr>
            <a:graphicFrameLocks noGrp="1"/>
          </p:cNvGraphicFramePr>
          <p:nvPr>
            <p:extLst>
              <p:ext uri="{D42A27DB-BD31-4B8C-83A1-F6EECF244321}">
                <p14:modId xmlns:p14="http://schemas.microsoft.com/office/powerpoint/2010/main" val="1346516838"/>
              </p:ext>
            </p:extLst>
          </p:nvPr>
        </p:nvGraphicFramePr>
        <p:xfrm>
          <a:off x="336944" y="614169"/>
          <a:ext cx="11529256" cy="5921093"/>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080959">
                  <a:extLst>
                    <a:ext uri="{9D8B030D-6E8A-4147-A177-3AD203B41FA5}">
                      <a16:colId xmlns:a16="http://schemas.microsoft.com/office/drawing/2014/main" val="602210714"/>
                    </a:ext>
                  </a:extLst>
                </a:gridCol>
                <a:gridCol w="1580225">
                  <a:extLst>
                    <a:ext uri="{9D8B030D-6E8A-4147-A177-3AD203B41FA5}">
                      <a16:colId xmlns:a16="http://schemas.microsoft.com/office/drawing/2014/main" val="745651107"/>
                    </a:ext>
                  </a:extLst>
                </a:gridCol>
                <a:gridCol w="1482571">
                  <a:extLst>
                    <a:ext uri="{9D8B030D-6E8A-4147-A177-3AD203B41FA5}">
                      <a16:colId xmlns:a16="http://schemas.microsoft.com/office/drawing/2014/main" val="3203644497"/>
                    </a:ext>
                  </a:extLst>
                </a:gridCol>
                <a:gridCol w="1491449">
                  <a:extLst>
                    <a:ext uri="{9D8B030D-6E8A-4147-A177-3AD203B41FA5}">
                      <a16:colId xmlns:a16="http://schemas.microsoft.com/office/drawing/2014/main" val="3839570682"/>
                    </a:ext>
                  </a:extLst>
                </a:gridCol>
                <a:gridCol w="1331650">
                  <a:extLst>
                    <a:ext uri="{9D8B030D-6E8A-4147-A177-3AD203B41FA5}">
                      <a16:colId xmlns:a16="http://schemas.microsoft.com/office/drawing/2014/main" val="436924813"/>
                    </a:ext>
                  </a:extLst>
                </a:gridCol>
                <a:gridCol w="1269507">
                  <a:extLst>
                    <a:ext uri="{9D8B030D-6E8A-4147-A177-3AD203B41FA5}">
                      <a16:colId xmlns:a16="http://schemas.microsoft.com/office/drawing/2014/main" val="3893106002"/>
                    </a:ext>
                  </a:extLst>
                </a:gridCol>
                <a:gridCol w="1292895">
                  <a:extLst>
                    <a:ext uri="{9D8B030D-6E8A-4147-A177-3AD203B41FA5}">
                      <a16:colId xmlns:a16="http://schemas.microsoft.com/office/drawing/2014/main" val="1896848035"/>
                    </a:ext>
                  </a:extLst>
                </a:gridCol>
              </a:tblGrid>
              <a:tr h="716405">
                <a:tc>
                  <a:txBody>
                    <a:bodyPr/>
                    <a:lstStyle/>
                    <a:p>
                      <a:pPr algn="ctr">
                        <a:lnSpc>
                          <a:spcPct val="100000"/>
                        </a:lnSpc>
                      </a:pPr>
                      <a:r>
                        <a:rPr lang="en-IN" sz="1800" b="1" kern="1200" dirty="0">
                          <a:solidFill>
                            <a:schemeClr val="tx1"/>
                          </a:solidFill>
                          <a:effectLst/>
                          <a:latin typeface="+mn-lt"/>
                          <a:ea typeface="+mn-ea"/>
                          <a:cs typeface="+mn-cs"/>
                        </a:rPr>
                        <a:t>Task</a:t>
                      </a:r>
                      <a:endParaRPr lang="en-US" sz="800" dirty="0">
                        <a:solidFill>
                          <a:schemeClr val="tx1"/>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lnSpc>
                          <a:spcPct val="100000"/>
                        </a:lnSpc>
                      </a:pPr>
                      <a:r>
                        <a:rPr lang="en-IN" sz="1800" b="1" kern="1200" dirty="0">
                          <a:solidFill>
                            <a:schemeClr val="tx1"/>
                          </a:solidFill>
                          <a:effectLst/>
                          <a:latin typeface="+mn-lt"/>
                          <a:ea typeface="+mn-ea"/>
                          <a:cs typeface="+mn-cs"/>
                        </a:rPr>
                        <a:t>4Feb-     28Feb</a:t>
                      </a:r>
                      <a:endParaRPr lang="en-US" sz="1200" b="0" dirty="0">
                        <a:solidFill>
                          <a:schemeClr val="tx1"/>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28Feb- 9Mar</a:t>
                      </a:r>
                      <a:endParaRPr lang="en-US" sz="1200" b="0" dirty="0">
                        <a:solidFill>
                          <a:schemeClr val="tx1"/>
                        </a:solidFill>
                        <a:latin typeface="Century Gothic" panose="020B0502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algn="ctr">
                        <a:lnSpc>
                          <a:spcPct val="100000"/>
                        </a:lnSpc>
                      </a:pPr>
                      <a:r>
                        <a:rPr lang="en-IN" sz="1800" b="1" kern="1200" dirty="0">
                          <a:solidFill>
                            <a:schemeClr val="tx1"/>
                          </a:solidFill>
                          <a:effectLst/>
                          <a:latin typeface="+mn-lt"/>
                          <a:ea typeface="+mn-ea"/>
                          <a:cs typeface="+mn-cs"/>
                        </a:rPr>
                        <a:t>10Mar- 12Apr</a:t>
                      </a:r>
                      <a:endParaRPr lang="en-US" sz="1200" b="0" dirty="0">
                        <a:solidFill>
                          <a:schemeClr val="tx1"/>
                        </a:solidFill>
                        <a:latin typeface="Century Gothic" panose="020B0502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13Apr-16May</a:t>
                      </a:r>
                      <a:endParaRPr lang="en-US" sz="1200" b="0" dirty="0">
                        <a:solidFill>
                          <a:schemeClr val="tx1"/>
                        </a:solidFill>
                        <a:latin typeface="Century Gothic" panose="020B0502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algn="ctr">
                        <a:lnSpc>
                          <a:spcPct val="100000"/>
                        </a:lnSpc>
                      </a:pPr>
                      <a:r>
                        <a:rPr lang="en-IN" sz="1800" b="1" kern="1200" dirty="0">
                          <a:solidFill>
                            <a:schemeClr val="tx1"/>
                          </a:solidFill>
                          <a:effectLst/>
                          <a:latin typeface="+mn-lt"/>
                          <a:ea typeface="+mn-ea"/>
                          <a:cs typeface="+mn-cs"/>
                        </a:rPr>
                        <a:t>17May-22May</a:t>
                      </a:r>
                      <a:endParaRPr lang="en-US" sz="1200" b="0" dirty="0">
                        <a:solidFill>
                          <a:schemeClr val="tx1"/>
                        </a:solidFill>
                        <a:latin typeface="Century Gothic" panose="020B0502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23May-28May</a:t>
                      </a:r>
                      <a:endParaRPr lang="en-US" sz="1200" b="0" dirty="0">
                        <a:solidFill>
                          <a:schemeClr val="tx1"/>
                        </a:solidFill>
                        <a:latin typeface="Century Gothic" panose="020B0502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extLst>
                  <a:ext uri="{0D108BD9-81ED-4DB2-BD59-A6C34878D82A}">
                    <a16:rowId xmlns:a16="http://schemas.microsoft.com/office/drawing/2014/main" val="350915962"/>
                  </a:ext>
                </a:extLst>
              </a:tr>
              <a:tr h="867448">
                <a:tc>
                  <a:txBody>
                    <a:bodyPr/>
                    <a:lstStyle/>
                    <a:p>
                      <a:pPr>
                        <a:lnSpc>
                          <a:spcPct val="100000"/>
                        </a:lnSpc>
                      </a:pPr>
                      <a:r>
                        <a:rPr lang="en-IN" sz="1800" b="1" kern="1200" dirty="0">
                          <a:solidFill>
                            <a:schemeClr val="dk1"/>
                          </a:solidFill>
                          <a:effectLst/>
                          <a:latin typeface="+mn-lt"/>
                          <a:ea typeface="+mn-ea"/>
                          <a:cs typeface="+mn-cs"/>
                        </a:rPr>
                        <a:t>Develop project proposal </a:t>
                      </a:r>
                      <a:endParaRPr lang="en-US" sz="1000" b="0" dirty="0">
                        <a:solidFill>
                          <a:schemeClr val="tx1"/>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965858687"/>
                  </a:ext>
                </a:extLst>
              </a:tr>
              <a:tr h="867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Analysis</a:t>
                      </a:r>
                      <a:endParaRPr lang="en-US" sz="1000" b="0" dirty="0">
                        <a:solidFill>
                          <a:schemeClr val="tx1"/>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200816345"/>
                  </a:ext>
                </a:extLst>
              </a:tr>
              <a:tr h="867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Designing</a:t>
                      </a:r>
                      <a:endParaRPr kumimoji="0" lang="en-US"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992502013"/>
                  </a:ext>
                </a:extLst>
              </a:tr>
              <a:tr h="867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Coding</a:t>
                      </a:r>
                      <a:endParaRPr kumimoji="0" lang="en-US"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699537522"/>
                  </a:ext>
                </a:extLst>
              </a:tr>
              <a:tr h="867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Unit Testing</a:t>
                      </a:r>
                      <a:endParaRPr kumimoji="0" lang="en-US"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119141191"/>
                  </a:ext>
                </a:extLst>
              </a:tr>
              <a:tr h="867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Implementation</a:t>
                      </a:r>
                      <a:endParaRPr kumimoji="0" lang="en-US"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911561401"/>
                  </a:ext>
                </a:extLst>
              </a:tr>
            </a:tbl>
          </a:graphicData>
        </a:graphic>
      </p:graphicFrame>
      <p:sp>
        <p:nvSpPr>
          <p:cNvPr id="69" name="Rectangle 68">
            <a:extLst>
              <a:ext uri="{FF2B5EF4-FFF2-40B4-BE49-F238E27FC236}">
                <a16:creationId xmlns:a16="http://schemas.microsoft.com/office/drawing/2014/main" id="{21F6BC58-25D6-4F3F-9F7A-28FB8BD88C33}"/>
              </a:ext>
            </a:extLst>
          </p:cNvPr>
          <p:cNvSpPr/>
          <p:nvPr/>
        </p:nvSpPr>
        <p:spPr>
          <a:xfrm>
            <a:off x="3497258" y="1541571"/>
            <a:ext cx="1489360" cy="367349"/>
          </a:xfrm>
          <a:prstGeom prst="rect">
            <a:avLst/>
          </a:prstGeom>
          <a:solidFill>
            <a:srgbClr val="00B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latin typeface="Times New Roman" panose="02020603050405020304" pitchFamily="18" charset="0"/>
                <a:ea typeface="Times New Roman" panose="02020603050405020304" pitchFamily="18" charset="0"/>
              </a:rPr>
              <a:t>25 days</a:t>
            </a:r>
            <a:endParaRPr lang="en-US" sz="1000" dirty="0">
              <a:solidFill>
                <a:schemeClr val="tx1"/>
              </a:solidFill>
              <a:latin typeface="Century Gothic" panose="020B0502020202020204" pitchFamily="34" charset="0"/>
            </a:endParaRPr>
          </a:p>
        </p:txBody>
      </p:sp>
      <p:sp>
        <p:nvSpPr>
          <p:cNvPr id="70" name="Rectangle 69">
            <a:extLst>
              <a:ext uri="{FF2B5EF4-FFF2-40B4-BE49-F238E27FC236}">
                <a16:creationId xmlns:a16="http://schemas.microsoft.com/office/drawing/2014/main" id="{4314005E-55E4-446E-A0AE-D68E9791CDB6}"/>
              </a:ext>
            </a:extLst>
          </p:cNvPr>
          <p:cNvSpPr/>
          <p:nvPr/>
        </p:nvSpPr>
        <p:spPr>
          <a:xfrm>
            <a:off x="5022526" y="2485224"/>
            <a:ext cx="1394887" cy="37835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latin typeface="Times New Roman" panose="02020603050405020304" pitchFamily="18" charset="0"/>
                <a:ea typeface="Times New Roman" panose="02020603050405020304" pitchFamily="18" charset="0"/>
              </a:rPr>
              <a:t>10 days</a:t>
            </a:r>
            <a:endParaRPr lang="en-US" sz="1000" dirty="0">
              <a:solidFill>
                <a:schemeClr val="tx1"/>
              </a:solidFill>
              <a:latin typeface="Century Gothic" panose="020B0502020202020204" pitchFamily="34" charset="0"/>
            </a:endParaRPr>
          </a:p>
        </p:txBody>
      </p:sp>
      <p:sp>
        <p:nvSpPr>
          <p:cNvPr id="71" name="Rectangle 70">
            <a:extLst>
              <a:ext uri="{FF2B5EF4-FFF2-40B4-BE49-F238E27FC236}">
                <a16:creationId xmlns:a16="http://schemas.microsoft.com/office/drawing/2014/main" id="{3A00E886-A9DC-4A10-BCF1-D274907D6FBE}"/>
              </a:ext>
            </a:extLst>
          </p:cNvPr>
          <p:cNvSpPr/>
          <p:nvPr/>
        </p:nvSpPr>
        <p:spPr>
          <a:xfrm>
            <a:off x="6526360" y="3313362"/>
            <a:ext cx="1383159" cy="3657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latin typeface="Times New Roman" panose="02020603050405020304" pitchFamily="18" charset="0"/>
                <a:ea typeface="Times New Roman" panose="02020603050405020304" pitchFamily="18" charset="0"/>
              </a:rPr>
              <a:t>30 days</a:t>
            </a:r>
            <a:endParaRPr lang="en-US" sz="1000" dirty="0">
              <a:solidFill>
                <a:schemeClr val="tx1"/>
              </a:solidFill>
              <a:latin typeface="Century Gothic" panose="020B0502020202020204" pitchFamily="34" charset="0"/>
            </a:endParaRPr>
          </a:p>
        </p:txBody>
      </p:sp>
      <p:sp>
        <p:nvSpPr>
          <p:cNvPr id="72" name="Rectangle 71">
            <a:extLst>
              <a:ext uri="{FF2B5EF4-FFF2-40B4-BE49-F238E27FC236}">
                <a16:creationId xmlns:a16="http://schemas.microsoft.com/office/drawing/2014/main" id="{540B839C-D0EB-4922-94CF-263A93581BBE}"/>
              </a:ext>
            </a:extLst>
          </p:cNvPr>
          <p:cNvSpPr/>
          <p:nvPr/>
        </p:nvSpPr>
        <p:spPr>
          <a:xfrm>
            <a:off x="7978927" y="4145164"/>
            <a:ext cx="1322180" cy="365760"/>
          </a:xfrm>
          <a:prstGeom prst="rect">
            <a:avLst/>
          </a:prstGeom>
          <a:solidFill>
            <a:srgbClr val="F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latin typeface="Times New Roman" panose="02020603050405020304" pitchFamily="18" charset="0"/>
                <a:ea typeface="Times New Roman" panose="02020603050405020304" pitchFamily="18" charset="0"/>
              </a:rPr>
              <a:t>34days</a:t>
            </a:r>
            <a:endParaRPr lang="en-US" sz="1000" dirty="0">
              <a:solidFill>
                <a:schemeClr val="tx1"/>
              </a:solidFill>
              <a:latin typeface="Century Gothic" panose="020B0502020202020204" pitchFamily="34" charset="0"/>
            </a:endParaRPr>
          </a:p>
        </p:txBody>
      </p:sp>
      <p:sp>
        <p:nvSpPr>
          <p:cNvPr id="73" name="Rectangle 72">
            <a:extLst>
              <a:ext uri="{FF2B5EF4-FFF2-40B4-BE49-F238E27FC236}">
                <a16:creationId xmlns:a16="http://schemas.microsoft.com/office/drawing/2014/main" id="{703DDCC8-BEBC-4752-BC7E-55970FA7239F}"/>
              </a:ext>
            </a:extLst>
          </p:cNvPr>
          <p:cNvSpPr/>
          <p:nvPr/>
        </p:nvSpPr>
        <p:spPr>
          <a:xfrm>
            <a:off x="9334033" y="5160182"/>
            <a:ext cx="1235119" cy="375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latin typeface="Times New Roman" panose="02020603050405020304" pitchFamily="18" charset="0"/>
                <a:ea typeface="Times New Roman" panose="02020603050405020304" pitchFamily="18" charset="0"/>
              </a:rPr>
              <a:t>5 days</a:t>
            </a:r>
            <a:endParaRPr lang="en-US" sz="1000" dirty="0">
              <a:solidFill>
                <a:schemeClr val="tx1"/>
              </a:solidFill>
              <a:latin typeface="Century Gothic" panose="020B0502020202020204" pitchFamily="34" charset="0"/>
            </a:endParaRPr>
          </a:p>
        </p:txBody>
      </p:sp>
      <p:grpSp>
        <p:nvGrpSpPr>
          <p:cNvPr id="74" name="Group 73">
            <a:extLst>
              <a:ext uri="{FF2B5EF4-FFF2-40B4-BE49-F238E27FC236}">
                <a16:creationId xmlns:a16="http://schemas.microsoft.com/office/drawing/2014/main" id="{91732CEE-47D0-4526-AC8A-84EA1B24AD41}"/>
              </a:ext>
            </a:extLst>
          </p:cNvPr>
          <p:cNvGrpSpPr/>
          <p:nvPr/>
        </p:nvGrpSpPr>
        <p:grpSpPr>
          <a:xfrm>
            <a:off x="11564604" y="91716"/>
            <a:ext cx="548640" cy="5687647"/>
            <a:chOff x="5331873" y="127357"/>
            <a:chExt cx="548640" cy="5597491"/>
          </a:xfrm>
        </p:grpSpPr>
        <p:sp>
          <p:nvSpPr>
            <p:cNvPr id="75" name="Rectangle 74">
              <a:extLst>
                <a:ext uri="{FF2B5EF4-FFF2-40B4-BE49-F238E27FC236}">
                  <a16:creationId xmlns:a16="http://schemas.microsoft.com/office/drawing/2014/main" id="{A3A0B330-1553-4B4B-8AE9-A199E9C4854D}"/>
                </a:ext>
              </a:extLst>
            </p:cNvPr>
            <p:cNvSpPr/>
            <p:nvPr/>
          </p:nvSpPr>
          <p:spPr>
            <a:xfrm>
              <a:off x="5331873" y="133873"/>
              <a:ext cx="548640" cy="228600"/>
            </a:xfrm>
            <a:prstGeom prst="rect">
              <a:avLst/>
            </a:prstGeom>
            <a:gradFill>
              <a:gsLst>
                <a:gs pos="0">
                  <a:schemeClr val="accent1">
                    <a:lumMod val="5000"/>
                    <a:lumOff val="95000"/>
                  </a:schemeClr>
                </a:gs>
                <a:gs pos="83000">
                  <a:srgbClr val="FFC000"/>
                </a:gs>
                <a:gs pos="100000">
                  <a:srgbClr val="F0A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Century Gothic" panose="020B0502020202020204" pitchFamily="34" charset="0"/>
                </a:rPr>
                <a:t>TODAY</a:t>
              </a:r>
            </a:p>
          </p:txBody>
        </p:sp>
        <p:cxnSp>
          <p:nvCxnSpPr>
            <p:cNvPr id="76" name="Straight Connector 75">
              <a:extLst>
                <a:ext uri="{FF2B5EF4-FFF2-40B4-BE49-F238E27FC236}">
                  <a16:creationId xmlns:a16="http://schemas.microsoft.com/office/drawing/2014/main" id="{E7B9C39D-EB87-408B-9DB2-C8956B394501}"/>
                </a:ext>
              </a:extLst>
            </p:cNvPr>
            <p:cNvCxnSpPr/>
            <p:nvPr/>
          </p:nvCxnSpPr>
          <p:spPr>
            <a:xfrm>
              <a:off x="5331873" y="127357"/>
              <a:ext cx="0" cy="5597491"/>
            </a:xfrm>
            <a:prstGeom prst="line">
              <a:avLst/>
            </a:prstGeom>
            <a:ln w="28575">
              <a:solidFill>
                <a:srgbClr val="F0A622">
                  <a:alpha val="60000"/>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EEA29630-F1F8-40C5-BBD3-6DDCDF07DE6E}"/>
              </a:ext>
            </a:extLst>
          </p:cNvPr>
          <p:cNvSpPr/>
          <p:nvPr/>
        </p:nvSpPr>
        <p:spPr>
          <a:xfrm>
            <a:off x="10557605" y="5956322"/>
            <a:ext cx="1297449" cy="3657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latin typeface="Times New Roman" panose="02020603050405020304" pitchFamily="18" charset="0"/>
                <a:ea typeface="Times New Roman" panose="02020603050405020304" pitchFamily="18" charset="0"/>
              </a:rPr>
              <a:t>5 days</a:t>
            </a:r>
            <a:endParaRPr lang="en-US" sz="1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576993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42" presetClass="entr" presetSubtype="0" fill="hold" grpId="0" nodeType="withEffect" nodePh="1">
                                  <p:stCondLst>
                                    <p:cond delay="0"/>
                                  </p:stCondLst>
                                  <p:endCondLst>
                                    <p:cond evt="begin" delay="0">
                                      <p:tn val="7"/>
                                    </p:cond>
                                  </p:endCondLst>
                                  <p:childTnLst>
                                    <p:set>
                                      <p:cBhvr>
                                        <p:cTn id="8" dur="1" fill="hold">
                                          <p:stCondLst>
                                            <p:cond delay="0"/>
                                          </p:stCondLst>
                                        </p:cTn>
                                        <p:tgtEl>
                                          <p:spTgt spid="61"/>
                                        </p:tgtEl>
                                        <p:attrNameLst>
                                          <p:attrName>style.visibility</p:attrName>
                                        </p:attrNameLst>
                                      </p:cBhvr>
                                      <p:to>
                                        <p:strVal val="visible"/>
                                      </p:to>
                                    </p:set>
                                    <p:animEffect transition="in" filter="fade">
                                      <p:cBhvr>
                                        <p:cTn id="9" dur="2000"/>
                                        <p:tgtEl>
                                          <p:spTgt spid="61"/>
                                        </p:tgtEl>
                                      </p:cBhvr>
                                    </p:animEffect>
                                    <p:anim calcmode="lin" valueType="num">
                                      <p:cBhvr>
                                        <p:cTn id="10" dur="2000" fill="hold"/>
                                        <p:tgtEl>
                                          <p:spTgt spid="61"/>
                                        </p:tgtEl>
                                        <p:attrNameLst>
                                          <p:attrName>ppt_x</p:attrName>
                                        </p:attrNameLst>
                                      </p:cBhvr>
                                      <p:tavLst>
                                        <p:tav tm="0">
                                          <p:val>
                                            <p:strVal val="#ppt_x"/>
                                          </p:val>
                                        </p:tav>
                                        <p:tav tm="100000">
                                          <p:val>
                                            <p:strVal val="#ppt_x"/>
                                          </p:val>
                                        </p:tav>
                                      </p:tavLst>
                                    </p:anim>
                                    <p:anim calcmode="lin" valueType="num">
                                      <p:cBhvr>
                                        <p:cTn id="11" dur="2000" fill="hold"/>
                                        <p:tgtEl>
                                          <p:spTgt spid="61"/>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6" presetClass="emph" presetSubtype="0" autoRev="1" fill="hold" nodeType="withEffect">
                                  <p:stCondLst>
                                    <p:cond delay="0"/>
                                  </p:stCondLst>
                                  <p:childTnLst>
                                    <p:animScale>
                                      <p:cBhvr>
                                        <p:cTn id="16" dur="2000" fill="hold"/>
                                        <p:tgtEl>
                                          <p:spTgt spid="22"/>
                                        </p:tgtEl>
                                      </p:cBhvr>
                                      <p:by x="150000" y="150000"/>
                                    </p:animScale>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6" presetClass="emph" presetSubtype="0" autoRev="1" fill="hold" nodeType="withEffect">
                                  <p:stCondLst>
                                    <p:cond delay="0"/>
                                  </p:stCondLst>
                                  <p:childTnLst>
                                    <p:animScale>
                                      <p:cBhvr>
                                        <p:cTn id="21" dur="2000" fill="hold"/>
                                        <p:tgtEl>
                                          <p:spTgt spid="78"/>
                                        </p:tgtEl>
                                      </p:cBhvr>
                                      <p:by x="150000" y="150000"/>
                                    </p:animScale>
                                  </p:childTnLst>
                                </p:cTn>
                              </p:par>
                              <p:par>
                                <p:cTn id="22" presetID="10" presetClass="entr" presetSubtype="0" fill="hold" nodeType="with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par>
                                <p:cTn id="25" presetID="6" presetClass="emph" presetSubtype="0" autoRev="1" fill="hold" nodeType="withEffect">
                                  <p:stCondLst>
                                    <p:cond delay="0"/>
                                  </p:stCondLst>
                                  <p:childTnLst>
                                    <p:animScale>
                                      <p:cBhvr>
                                        <p:cTn id="26" dur="2000" fill="hold"/>
                                        <p:tgtEl>
                                          <p:spTgt spid="106"/>
                                        </p:tgtEl>
                                      </p:cBhvr>
                                      <p:by x="150000" y="150000"/>
                                    </p:animScale>
                                  </p:childTnLst>
                                </p:cTn>
                              </p:par>
                              <p:par>
                                <p:cTn id="27" presetID="10" presetClass="entr" presetSubtype="0" fill="hold" nodeType="with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par>
                                <p:cTn id="30" presetID="6" presetClass="emph" presetSubtype="0" autoRev="1" fill="hold" nodeType="withEffect">
                                  <p:stCondLst>
                                    <p:cond delay="0"/>
                                  </p:stCondLst>
                                  <p:childTnLst>
                                    <p:animScale>
                                      <p:cBhvr>
                                        <p:cTn id="31" dur="2000" fill="hold"/>
                                        <p:tgtEl>
                                          <p:spTgt spid="134"/>
                                        </p:tgtEl>
                                      </p:cBhvr>
                                      <p:by x="150000" y="150000"/>
                                    </p:animScale>
                                  </p:childTnLst>
                                </p:cTn>
                              </p:par>
                              <p:par>
                                <p:cTn id="32" presetID="10" presetClass="entr" presetSubtype="0" fill="hold" nodeType="withEffect">
                                  <p:stCondLst>
                                    <p:cond delay="0"/>
                                  </p:stCondLst>
                                  <p:childTnLst>
                                    <p:set>
                                      <p:cBhvr>
                                        <p:cTn id="33" dur="1" fill="hold">
                                          <p:stCondLst>
                                            <p:cond delay="0"/>
                                          </p:stCondLst>
                                        </p:cTn>
                                        <p:tgtEl>
                                          <p:spTgt spid="162"/>
                                        </p:tgtEl>
                                        <p:attrNameLst>
                                          <p:attrName>style.visibility</p:attrName>
                                        </p:attrNameLst>
                                      </p:cBhvr>
                                      <p:to>
                                        <p:strVal val="visible"/>
                                      </p:to>
                                    </p:set>
                                    <p:animEffect transition="in" filter="fade">
                                      <p:cBhvr>
                                        <p:cTn id="34" dur="500"/>
                                        <p:tgtEl>
                                          <p:spTgt spid="162"/>
                                        </p:tgtEl>
                                      </p:cBhvr>
                                    </p:animEffect>
                                  </p:childTnLst>
                                </p:cTn>
                              </p:par>
                              <p:par>
                                <p:cTn id="35" presetID="6" presetClass="emph" presetSubtype="0" autoRev="1" fill="hold" nodeType="withEffect">
                                  <p:stCondLst>
                                    <p:cond delay="0"/>
                                  </p:stCondLst>
                                  <p:childTnLst>
                                    <p:animScale>
                                      <p:cBhvr>
                                        <p:cTn id="36" dur="2000" fill="hold"/>
                                        <p:tgtEl>
                                          <p:spTgt spid="16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59559DB4-6F9D-428C-8730-7955601A516C}"/>
              </a:ext>
            </a:extLst>
          </p:cNvPr>
          <p:cNvSpPr txBox="1"/>
          <p:nvPr/>
        </p:nvSpPr>
        <p:spPr>
          <a:xfrm>
            <a:off x="2963917" y="2089037"/>
            <a:ext cx="6621518" cy="144655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sz="4400" b="0" u="sng" dirty="0">
                <a:latin typeface="Algerian" panose="04020705040A02060702" pitchFamily="82" charset="0"/>
              </a:rPr>
              <a:t>Logical and physical design</a:t>
            </a:r>
            <a:endParaRPr lang="en-IN" sz="4400" u="sng" dirty="0"/>
          </a:p>
        </p:txBody>
      </p:sp>
      <p:sp>
        <p:nvSpPr>
          <p:cNvPr id="10" name="Striped Right Arrow 67">
            <a:extLst>
              <a:ext uri="{FF2B5EF4-FFF2-40B4-BE49-F238E27FC236}">
                <a16:creationId xmlns:a16="http://schemas.microsoft.com/office/drawing/2014/main" id="{BC28D4FB-58A0-4501-9707-73053EA2CFF8}"/>
              </a:ext>
            </a:extLst>
          </p:cNvPr>
          <p:cNvSpPr/>
          <p:nvPr/>
        </p:nvSpPr>
        <p:spPr>
          <a:xfrm>
            <a:off x="5823826" y="4153981"/>
            <a:ext cx="901700" cy="695208"/>
          </a:xfrm>
          <a:prstGeom prst="stripedRightArrow">
            <a:avLst/>
          </a:prstGeom>
          <a:solidFill>
            <a:schemeClr val="tx1"/>
          </a:solidFill>
          <a:ln w="3175">
            <a:solidFill>
              <a:schemeClr val="bg1">
                <a:lumMod val="75000"/>
                <a:alpha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Tree>
    <p:extLst>
      <p:ext uri="{BB962C8B-B14F-4D97-AF65-F5344CB8AC3E}">
        <p14:creationId xmlns:p14="http://schemas.microsoft.com/office/powerpoint/2010/main" val="1600972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250"/>
                                        <p:tgtEl>
                                          <p:spTgt spid="9"/>
                                        </p:tgtEl>
                                      </p:cBhvr>
                                    </p:animEffect>
                                  </p:childTnLst>
                                </p:cTn>
                              </p:par>
                            </p:childTnLst>
                          </p:cTn>
                        </p:par>
                        <p:par>
                          <p:cTn id="10" fill="hold">
                            <p:stCondLst>
                              <p:cond delay="2000"/>
                            </p:stCondLst>
                            <p:childTnLst>
                              <p:par>
                                <p:cTn id="11" presetID="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250" fill="hold"/>
                                        <p:tgtEl>
                                          <p:spTgt spid="10"/>
                                        </p:tgtEl>
                                        <p:attrNameLst>
                                          <p:attrName>ppt_x</p:attrName>
                                        </p:attrNameLst>
                                      </p:cBhvr>
                                      <p:tavLst>
                                        <p:tav tm="0">
                                          <p:val>
                                            <p:strVal val="0-#ppt_w/2"/>
                                          </p:val>
                                        </p:tav>
                                        <p:tav tm="100000">
                                          <p:val>
                                            <p:strVal val="#ppt_x"/>
                                          </p:val>
                                        </p:tav>
                                      </p:tavLst>
                                    </p:anim>
                                    <p:anim calcmode="lin" valueType="num">
                                      <p:cBhvr additive="base">
                                        <p:cTn id="14" dur="1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D8F77C-3EB2-4603-991B-DD7F67C41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04758"/>
          </a:xfrm>
          <a:prstGeom prst="rect">
            <a:avLst/>
          </a:prstGeom>
        </p:spPr>
      </p:pic>
      <p:grpSp>
        <p:nvGrpSpPr>
          <p:cNvPr id="90" name="Group 89">
            <a:extLst>
              <a:ext uri="{FF2B5EF4-FFF2-40B4-BE49-F238E27FC236}">
                <a16:creationId xmlns:a16="http://schemas.microsoft.com/office/drawing/2014/main" id="{F24BA576-820E-4BA1-9EA3-402A00644819}"/>
              </a:ext>
            </a:extLst>
          </p:cNvPr>
          <p:cNvGrpSpPr/>
          <p:nvPr/>
        </p:nvGrpSpPr>
        <p:grpSpPr>
          <a:xfrm>
            <a:off x="-6222976" y="-4849947"/>
            <a:ext cx="17678980" cy="11342285"/>
            <a:chOff x="-6261076" y="-5116647"/>
            <a:chExt cx="17678980" cy="11342285"/>
          </a:xfrm>
        </p:grpSpPr>
        <p:sp>
          <p:nvSpPr>
            <p:cNvPr id="20" name="Plus Sign 19">
              <a:extLst>
                <a:ext uri="{FF2B5EF4-FFF2-40B4-BE49-F238E27FC236}">
                  <a16:creationId xmlns:a16="http://schemas.microsoft.com/office/drawing/2014/main" id="{734D8832-EDD8-4627-A185-A4C0773EDA6D}"/>
                </a:ext>
              </a:extLst>
            </p:cNvPr>
            <p:cNvSpPr/>
            <p:nvPr/>
          </p:nvSpPr>
          <p:spPr>
            <a:xfrm rot="2700000">
              <a:off x="5475517" y="3844656"/>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ock Arc 20">
              <a:extLst>
                <a:ext uri="{FF2B5EF4-FFF2-40B4-BE49-F238E27FC236}">
                  <a16:creationId xmlns:a16="http://schemas.microsoft.com/office/drawing/2014/main" id="{56714AA7-CC80-49FE-91F0-026BF2D2B2A0}"/>
                </a:ext>
              </a:extLst>
            </p:cNvPr>
            <p:cNvSpPr/>
            <p:nvPr/>
          </p:nvSpPr>
          <p:spPr>
            <a:xfrm rot="16200000">
              <a:off x="3731980" y="259921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7038CD74-FCF3-4442-B07D-18E7205A5E00}"/>
                </a:ext>
              </a:extLst>
            </p:cNvPr>
            <p:cNvSpPr/>
            <p:nvPr/>
          </p:nvSpPr>
          <p:spPr>
            <a:xfrm>
              <a:off x="8430418" y="370756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EC56DAB8-DDDF-4B3A-859E-044B61CEFEBF}"/>
                </a:ext>
              </a:extLst>
            </p:cNvPr>
            <p:cNvSpPr/>
            <p:nvPr/>
          </p:nvSpPr>
          <p:spPr>
            <a:xfrm>
              <a:off x="8505824" y="15571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EBEF3F6-E612-416D-BCE6-14AA15245F5C}"/>
                </a:ext>
              </a:extLst>
            </p:cNvPr>
            <p:cNvGrpSpPr/>
            <p:nvPr/>
          </p:nvGrpSpPr>
          <p:grpSpPr>
            <a:xfrm>
              <a:off x="7238359" y="2553493"/>
              <a:ext cx="176213" cy="176213"/>
              <a:chOff x="7124699" y="2576294"/>
              <a:chExt cx="176213" cy="176213"/>
            </a:xfrm>
          </p:grpSpPr>
          <p:sp>
            <p:nvSpPr>
              <p:cNvPr id="24" name="Rectangle 23">
                <a:extLst>
                  <a:ext uri="{FF2B5EF4-FFF2-40B4-BE49-F238E27FC236}">
                    <a16:creationId xmlns:a16="http://schemas.microsoft.com/office/drawing/2014/main" id="{E598EC9B-004E-48C9-B61A-BE20462F2B5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9026399-0BF3-464B-B982-6A435BF133C1}"/>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Block Arc 25">
              <a:extLst>
                <a:ext uri="{FF2B5EF4-FFF2-40B4-BE49-F238E27FC236}">
                  <a16:creationId xmlns:a16="http://schemas.microsoft.com/office/drawing/2014/main" id="{051474EE-0DE9-48BF-9680-C89DF3274FC1}"/>
                </a:ext>
              </a:extLst>
            </p:cNvPr>
            <p:cNvSpPr/>
            <p:nvPr/>
          </p:nvSpPr>
          <p:spPr>
            <a:xfrm rot="12064165">
              <a:off x="4874528" y="59377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lock Arc 27">
              <a:extLst>
                <a:ext uri="{FF2B5EF4-FFF2-40B4-BE49-F238E27FC236}">
                  <a16:creationId xmlns:a16="http://schemas.microsoft.com/office/drawing/2014/main" id="{0948970E-AB43-4CCF-BA6A-6B9DCBC4FA38}"/>
                </a:ext>
              </a:extLst>
            </p:cNvPr>
            <p:cNvSpPr/>
            <p:nvPr/>
          </p:nvSpPr>
          <p:spPr>
            <a:xfrm rot="12064165">
              <a:off x="1061966" y="216408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AE58D365-CBB2-483E-A04C-9180F4CCA097}"/>
                </a:ext>
              </a:extLst>
            </p:cNvPr>
            <p:cNvGrpSpPr/>
            <p:nvPr/>
          </p:nvGrpSpPr>
          <p:grpSpPr>
            <a:xfrm>
              <a:off x="9030365" y="5220493"/>
              <a:ext cx="176213" cy="176213"/>
              <a:chOff x="7124699" y="2576294"/>
              <a:chExt cx="176213" cy="176213"/>
            </a:xfrm>
          </p:grpSpPr>
          <p:sp>
            <p:nvSpPr>
              <p:cNvPr id="30" name="Rectangle 29">
                <a:extLst>
                  <a:ext uri="{FF2B5EF4-FFF2-40B4-BE49-F238E27FC236}">
                    <a16:creationId xmlns:a16="http://schemas.microsoft.com/office/drawing/2014/main" id="{A9326A7D-3208-4124-81EF-3396F130653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5DF814A-0347-4D76-9367-3DDECA2633D7}"/>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6697240F-60D9-4CCA-8427-80AAE270F1D9}"/>
                </a:ext>
              </a:extLst>
            </p:cNvPr>
            <p:cNvGrpSpPr/>
            <p:nvPr/>
          </p:nvGrpSpPr>
          <p:grpSpPr>
            <a:xfrm>
              <a:off x="469046" y="5651606"/>
              <a:ext cx="176213" cy="176213"/>
              <a:chOff x="7124699" y="2576294"/>
              <a:chExt cx="176213" cy="176213"/>
            </a:xfrm>
          </p:grpSpPr>
          <p:sp>
            <p:nvSpPr>
              <p:cNvPr id="33" name="Rectangle 32">
                <a:extLst>
                  <a:ext uri="{FF2B5EF4-FFF2-40B4-BE49-F238E27FC236}">
                    <a16:creationId xmlns:a16="http://schemas.microsoft.com/office/drawing/2014/main" id="{6531D4B9-6228-401B-9AF6-118FE752AC3A}"/>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78EE0E-F558-49C2-B425-567F2F395B6C}"/>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1732433E-62AC-4AF6-8E67-DD704A7CF739}"/>
                </a:ext>
              </a:extLst>
            </p:cNvPr>
            <p:cNvSpPr/>
            <p:nvPr/>
          </p:nvSpPr>
          <p:spPr>
            <a:xfrm>
              <a:off x="10123504" y="4129833"/>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ircle: Hollow 35">
              <a:extLst>
                <a:ext uri="{FF2B5EF4-FFF2-40B4-BE49-F238E27FC236}">
                  <a16:creationId xmlns:a16="http://schemas.microsoft.com/office/drawing/2014/main" id="{BBAE5392-314A-421A-A350-E58AC8814E9B}"/>
                </a:ext>
              </a:extLst>
            </p:cNvPr>
            <p:cNvSpPr/>
            <p:nvPr/>
          </p:nvSpPr>
          <p:spPr>
            <a:xfrm>
              <a:off x="5548112" y="22353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ircle: Hollow 36">
              <a:extLst>
                <a:ext uri="{FF2B5EF4-FFF2-40B4-BE49-F238E27FC236}">
                  <a16:creationId xmlns:a16="http://schemas.microsoft.com/office/drawing/2014/main" id="{102F5ABA-B3DE-4E90-9142-CE1AD446926D}"/>
                </a:ext>
              </a:extLst>
            </p:cNvPr>
            <p:cNvSpPr/>
            <p:nvPr/>
          </p:nvSpPr>
          <p:spPr>
            <a:xfrm>
              <a:off x="330224" y="3955249"/>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ircle: Hollow 38">
              <a:extLst>
                <a:ext uri="{FF2B5EF4-FFF2-40B4-BE49-F238E27FC236}">
                  <a16:creationId xmlns:a16="http://schemas.microsoft.com/office/drawing/2014/main" id="{6E48C07E-BD53-4C11-8CA9-98204615E64A}"/>
                </a:ext>
              </a:extLst>
            </p:cNvPr>
            <p:cNvSpPr/>
            <p:nvPr/>
          </p:nvSpPr>
          <p:spPr>
            <a:xfrm>
              <a:off x="1992113" y="92901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0" name="Group 39">
              <a:extLst>
                <a:ext uri="{FF2B5EF4-FFF2-40B4-BE49-F238E27FC236}">
                  <a16:creationId xmlns:a16="http://schemas.microsoft.com/office/drawing/2014/main" id="{18A15B89-8683-45E1-9424-0CA92C35880C}"/>
                </a:ext>
              </a:extLst>
            </p:cNvPr>
            <p:cNvGrpSpPr/>
            <p:nvPr/>
          </p:nvGrpSpPr>
          <p:grpSpPr>
            <a:xfrm>
              <a:off x="2264959" y="3373222"/>
              <a:ext cx="176213" cy="176213"/>
              <a:chOff x="7124699" y="2576294"/>
              <a:chExt cx="176213" cy="176213"/>
            </a:xfrm>
          </p:grpSpPr>
          <p:sp>
            <p:nvSpPr>
              <p:cNvPr id="41" name="Rectangle 40">
                <a:extLst>
                  <a:ext uri="{FF2B5EF4-FFF2-40B4-BE49-F238E27FC236}">
                    <a16:creationId xmlns:a16="http://schemas.microsoft.com/office/drawing/2014/main" id="{E5AB02EE-C1D6-4C30-9FBA-9B3E3A34460F}"/>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F8D6B7-8870-4F5E-8246-9A885B175A43}"/>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Circle: Hollow 44">
              <a:extLst>
                <a:ext uri="{FF2B5EF4-FFF2-40B4-BE49-F238E27FC236}">
                  <a16:creationId xmlns:a16="http://schemas.microsoft.com/office/drawing/2014/main" id="{C7327B7C-840C-4D55-80A8-BB5DF379D2FC}"/>
                </a:ext>
              </a:extLst>
            </p:cNvPr>
            <p:cNvSpPr/>
            <p:nvPr/>
          </p:nvSpPr>
          <p:spPr>
            <a:xfrm>
              <a:off x="3110931" y="4513107"/>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Plus Sign 45">
              <a:extLst>
                <a:ext uri="{FF2B5EF4-FFF2-40B4-BE49-F238E27FC236}">
                  <a16:creationId xmlns:a16="http://schemas.microsoft.com/office/drawing/2014/main" id="{85FAA42C-39D9-4192-AD97-C76CB06A8C2C}"/>
                </a:ext>
              </a:extLst>
            </p:cNvPr>
            <p:cNvSpPr/>
            <p:nvPr/>
          </p:nvSpPr>
          <p:spPr>
            <a:xfrm rot="2700000">
              <a:off x="11112500" y="582767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lus Sign 47">
              <a:extLst>
                <a:ext uri="{FF2B5EF4-FFF2-40B4-BE49-F238E27FC236}">
                  <a16:creationId xmlns:a16="http://schemas.microsoft.com/office/drawing/2014/main" id="{83BC8F98-A647-403F-8179-33C081E56050}"/>
                </a:ext>
              </a:extLst>
            </p:cNvPr>
            <p:cNvSpPr/>
            <p:nvPr/>
          </p:nvSpPr>
          <p:spPr>
            <a:xfrm rot="2700000">
              <a:off x="3835400" y="703221"/>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lus Sign 49">
              <a:extLst>
                <a:ext uri="{FF2B5EF4-FFF2-40B4-BE49-F238E27FC236}">
                  <a16:creationId xmlns:a16="http://schemas.microsoft.com/office/drawing/2014/main" id="{9E7F9354-FB5B-43C3-AFB1-82C1F4F6D2C3}"/>
                </a:ext>
              </a:extLst>
            </p:cNvPr>
            <p:cNvSpPr/>
            <p:nvPr/>
          </p:nvSpPr>
          <p:spPr>
            <a:xfrm rot="2700000">
              <a:off x="10083806" y="1929678"/>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Block Arc 50">
              <a:extLst>
                <a:ext uri="{FF2B5EF4-FFF2-40B4-BE49-F238E27FC236}">
                  <a16:creationId xmlns:a16="http://schemas.microsoft.com/office/drawing/2014/main" id="{F6A82CEB-8406-4E43-B9C4-9B879D4AAD75}"/>
                </a:ext>
              </a:extLst>
            </p:cNvPr>
            <p:cNvSpPr/>
            <p:nvPr/>
          </p:nvSpPr>
          <p:spPr>
            <a:xfrm rot="16200000">
              <a:off x="1591125" y="465298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Block Arc 51">
              <a:extLst>
                <a:ext uri="{FF2B5EF4-FFF2-40B4-BE49-F238E27FC236}">
                  <a16:creationId xmlns:a16="http://schemas.microsoft.com/office/drawing/2014/main" id="{498854A5-B275-449E-8531-B2BA2498E18F}"/>
                </a:ext>
              </a:extLst>
            </p:cNvPr>
            <p:cNvSpPr/>
            <p:nvPr/>
          </p:nvSpPr>
          <p:spPr>
            <a:xfrm rot="16200000">
              <a:off x="7084793" y="54004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A3A1023D-6EF9-4904-8C39-31DC72A803A5}"/>
                </a:ext>
              </a:extLst>
            </p:cNvPr>
            <p:cNvSpPr/>
            <p:nvPr/>
          </p:nvSpPr>
          <p:spPr>
            <a:xfrm>
              <a:off x="6669767" y="105637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Block Arc 53">
              <a:extLst>
                <a:ext uri="{FF2B5EF4-FFF2-40B4-BE49-F238E27FC236}">
                  <a16:creationId xmlns:a16="http://schemas.microsoft.com/office/drawing/2014/main" id="{5B6D5916-B81E-47B3-B2E9-6367CE3A4F97}"/>
                </a:ext>
              </a:extLst>
            </p:cNvPr>
            <p:cNvSpPr/>
            <p:nvPr/>
          </p:nvSpPr>
          <p:spPr>
            <a:xfrm rot="12064165">
              <a:off x="5321910" y="25545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5CB969FA-C3F1-4B46-A81B-7E1D9F371345}"/>
                </a:ext>
              </a:extLst>
            </p:cNvPr>
            <p:cNvSpPr/>
            <p:nvPr/>
          </p:nvSpPr>
          <p:spPr>
            <a:xfrm>
              <a:off x="2489646" y="61799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Block Arc 55">
              <a:extLst>
                <a:ext uri="{FF2B5EF4-FFF2-40B4-BE49-F238E27FC236}">
                  <a16:creationId xmlns:a16="http://schemas.microsoft.com/office/drawing/2014/main" id="{8C8775B8-6FE8-4B09-88D0-559218007503}"/>
                </a:ext>
              </a:extLst>
            </p:cNvPr>
            <p:cNvSpPr/>
            <p:nvPr/>
          </p:nvSpPr>
          <p:spPr>
            <a:xfrm rot="12064165">
              <a:off x="11250998" y="42236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Plus Sign 56">
              <a:extLst>
                <a:ext uri="{FF2B5EF4-FFF2-40B4-BE49-F238E27FC236}">
                  <a16:creationId xmlns:a16="http://schemas.microsoft.com/office/drawing/2014/main" id="{C641702D-BFA0-4A77-BBF2-AAC4F4799E74}"/>
                </a:ext>
              </a:extLst>
            </p:cNvPr>
            <p:cNvSpPr/>
            <p:nvPr/>
          </p:nvSpPr>
          <p:spPr>
            <a:xfrm rot="2700000">
              <a:off x="-1115783" y="-1527444"/>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Block Arc 57">
              <a:extLst>
                <a:ext uri="{FF2B5EF4-FFF2-40B4-BE49-F238E27FC236}">
                  <a16:creationId xmlns:a16="http://schemas.microsoft.com/office/drawing/2014/main" id="{112C906A-6CCC-42C5-BCC4-80BD3D8F13E2}"/>
                </a:ext>
              </a:extLst>
            </p:cNvPr>
            <p:cNvSpPr/>
            <p:nvPr/>
          </p:nvSpPr>
          <p:spPr>
            <a:xfrm rot="16200000">
              <a:off x="-2859320" y="-2772888"/>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Circle: Hollow 58">
              <a:extLst>
                <a:ext uri="{FF2B5EF4-FFF2-40B4-BE49-F238E27FC236}">
                  <a16:creationId xmlns:a16="http://schemas.microsoft.com/office/drawing/2014/main" id="{3DF37A55-1924-418C-B7C5-8E172D8C9BDB}"/>
                </a:ext>
              </a:extLst>
            </p:cNvPr>
            <p:cNvSpPr/>
            <p:nvPr/>
          </p:nvSpPr>
          <p:spPr>
            <a:xfrm>
              <a:off x="1839118" y="-166453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B7707D7D-901D-4B6F-817A-7331A2C1F3F7}"/>
                </a:ext>
              </a:extLst>
            </p:cNvPr>
            <p:cNvSpPr/>
            <p:nvPr/>
          </p:nvSpPr>
          <p:spPr>
            <a:xfrm>
              <a:off x="1914524" y="-381498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E412C67E-12AC-4184-8E03-16B1F5769750}"/>
                </a:ext>
              </a:extLst>
            </p:cNvPr>
            <p:cNvGrpSpPr/>
            <p:nvPr/>
          </p:nvGrpSpPr>
          <p:grpSpPr>
            <a:xfrm>
              <a:off x="647059" y="-2818607"/>
              <a:ext cx="176213" cy="176213"/>
              <a:chOff x="7124699" y="2576294"/>
              <a:chExt cx="176213" cy="176213"/>
            </a:xfrm>
          </p:grpSpPr>
          <p:sp>
            <p:nvSpPr>
              <p:cNvPr id="62" name="Rectangle 61">
                <a:extLst>
                  <a:ext uri="{FF2B5EF4-FFF2-40B4-BE49-F238E27FC236}">
                    <a16:creationId xmlns:a16="http://schemas.microsoft.com/office/drawing/2014/main" id="{E74C93AB-995C-46BC-B15C-349042DF2619}"/>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27ECFF3-2C40-46BF-B3C6-853C8EA621BF}"/>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Block Arc 63">
              <a:extLst>
                <a:ext uri="{FF2B5EF4-FFF2-40B4-BE49-F238E27FC236}">
                  <a16:creationId xmlns:a16="http://schemas.microsoft.com/office/drawing/2014/main" id="{924E7BA6-68F7-4FA0-8380-8A4CBFA6F1CC}"/>
                </a:ext>
              </a:extLst>
            </p:cNvPr>
            <p:cNvSpPr/>
            <p:nvPr/>
          </p:nvSpPr>
          <p:spPr>
            <a:xfrm rot="12064165">
              <a:off x="-1716772" y="56561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Block Arc 64">
              <a:extLst>
                <a:ext uri="{FF2B5EF4-FFF2-40B4-BE49-F238E27FC236}">
                  <a16:creationId xmlns:a16="http://schemas.microsoft.com/office/drawing/2014/main" id="{EA1CF588-92A2-4DDD-8527-A71AC7B92FDB}"/>
                </a:ext>
              </a:extLst>
            </p:cNvPr>
            <p:cNvSpPr/>
            <p:nvPr/>
          </p:nvSpPr>
          <p:spPr>
            <a:xfrm rot="12064165">
              <a:off x="-5529334" y="-3208020"/>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ectangle 66">
              <a:extLst>
                <a:ext uri="{FF2B5EF4-FFF2-40B4-BE49-F238E27FC236}">
                  <a16:creationId xmlns:a16="http://schemas.microsoft.com/office/drawing/2014/main" id="{2E0968B6-DB84-4F0C-B78A-907EED686463}"/>
                </a:ext>
              </a:extLst>
            </p:cNvPr>
            <p:cNvSpPr/>
            <p:nvPr/>
          </p:nvSpPr>
          <p:spPr>
            <a:xfrm>
              <a:off x="2439065" y="-15160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AFE8FC35-3856-4D6E-97A2-9BD77AB85FD8}"/>
                </a:ext>
              </a:extLst>
            </p:cNvPr>
            <p:cNvGrpSpPr/>
            <p:nvPr/>
          </p:nvGrpSpPr>
          <p:grpSpPr>
            <a:xfrm>
              <a:off x="-6122254" y="279506"/>
              <a:ext cx="176213" cy="176213"/>
              <a:chOff x="7124699" y="2576294"/>
              <a:chExt cx="176213" cy="176213"/>
            </a:xfrm>
          </p:grpSpPr>
          <p:sp>
            <p:nvSpPr>
              <p:cNvPr id="70" name="Rectangle 69">
                <a:extLst>
                  <a:ext uri="{FF2B5EF4-FFF2-40B4-BE49-F238E27FC236}">
                    <a16:creationId xmlns:a16="http://schemas.microsoft.com/office/drawing/2014/main" id="{E8F870EF-006D-4D77-8167-8819D44ADC3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791232D-5DD9-4482-9167-ADD79EC20E4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3DAFC365-57D6-46CF-AED2-39B58E62233A}"/>
                </a:ext>
              </a:extLst>
            </p:cNvPr>
            <p:cNvSpPr/>
            <p:nvPr/>
          </p:nvSpPr>
          <p:spPr>
            <a:xfrm>
              <a:off x="3532204" y="-1242267"/>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ircle: Hollow 72">
              <a:extLst>
                <a:ext uri="{FF2B5EF4-FFF2-40B4-BE49-F238E27FC236}">
                  <a16:creationId xmlns:a16="http://schemas.microsoft.com/office/drawing/2014/main" id="{7027E690-5CD0-46C5-AB8D-80411C3EF2D4}"/>
                </a:ext>
              </a:extLst>
            </p:cNvPr>
            <p:cNvSpPr/>
            <p:nvPr/>
          </p:nvSpPr>
          <p:spPr>
            <a:xfrm>
              <a:off x="-1043188" y="-31367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Circle: Hollow 73">
              <a:extLst>
                <a:ext uri="{FF2B5EF4-FFF2-40B4-BE49-F238E27FC236}">
                  <a16:creationId xmlns:a16="http://schemas.microsoft.com/office/drawing/2014/main" id="{4A6F1174-CAFC-43FF-BEAD-65121946662A}"/>
                </a:ext>
              </a:extLst>
            </p:cNvPr>
            <p:cNvSpPr/>
            <p:nvPr/>
          </p:nvSpPr>
          <p:spPr>
            <a:xfrm>
              <a:off x="-6261076" y="-1416851"/>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le: Hollow 74">
              <a:extLst>
                <a:ext uri="{FF2B5EF4-FFF2-40B4-BE49-F238E27FC236}">
                  <a16:creationId xmlns:a16="http://schemas.microsoft.com/office/drawing/2014/main" id="{979471D0-6B24-4CD3-9004-75CA5BE70A4D}"/>
                </a:ext>
              </a:extLst>
            </p:cNvPr>
            <p:cNvSpPr/>
            <p:nvPr/>
          </p:nvSpPr>
          <p:spPr>
            <a:xfrm>
              <a:off x="-4599187" y="-4443085"/>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6" name="Group 75">
              <a:extLst>
                <a:ext uri="{FF2B5EF4-FFF2-40B4-BE49-F238E27FC236}">
                  <a16:creationId xmlns:a16="http://schemas.microsoft.com/office/drawing/2014/main" id="{CAE804F3-2E78-4C36-9562-16DBA5037C6E}"/>
                </a:ext>
              </a:extLst>
            </p:cNvPr>
            <p:cNvGrpSpPr/>
            <p:nvPr/>
          </p:nvGrpSpPr>
          <p:grpSpPr>
            <a:xfrm>
              <a:off x="-4326341" y="-1998878"/>
              <a:ext cx="176213" cy="176213"/>
              <a:chOff x="7124699" y="2576294"/>
              <a:chExt cx="176213" cy="176213"/>
            </a:xfrm>
          </p:grpSpPr>
          <p:sp>
            <p:nvSpPr>
              <p:cNvPr id="77" name="Rectangle 76">
                <a:extLst>
                  <a:ext uri="{FF2B5EF4-FFF2-40B4-BE49-F238E27FC236}">
                    <a16:creationId xmlns:a16="http://schemas.microsoft.com/office/drawing/2014/main" id="{26489FA8-EB92-4963-8365-500998CFACCC}"/>
                  </a:ext>
                </a:extLst>
              </p:cNvPr>
              <p:cNvSpPr/>
              <p:nvPr/>
            </p:nvSpPr>
            <p:spPr>
              <a:xfrm>
                <a:off x="7124699" y="2576294"/>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454E363-445D-45EF-892B-0CB5DE3CCF14}"/>
                  </a:ext>
                </a:extLst>
              </p:cNvPr>
              <p:cNvSpPr/>
              <p:nvPr/>
            </p:nvSpPr>
            <p:spPr>
              <a:xfrm rot="16200000">
                <a:off x="7059452" y="2641541"/>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Block Arc 78">
              <a:extLst>
                <a:ext uri="{FF2B5EF4-FFF2-40B4-BE49-F238E27FC236}">
                  <a16:creationId xmlns:a16="http://schemas.microsoft.com/office/drawing/2014/main" id="{81895A2F-BC40-4F8C-8BD3-9B022A03D61E}"/>
                </a:ext>
              </a:extLst>
            </p:cNvPr>
            <p:cNvSpPr/>
            <p:nvPr/>
          </p:nvSpPr>
          <p:spPr>
            <a:xfrm rot="16200000">
              <a:off x="-6132291" y="-4449292"/>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ircle: Hollow 79">
              <a:extLst>
                <a:ext uri="{FF2B5EF4-FFF2-40B4-BE49-F238E27FC236}">
                  <a16:creationId xmlns:a16="http://schemas.microsoft.com/office/drawing/2014/main" id="{6B2DF0C8-70B4-405D-8487-6ABE112E8815}"/>
                </a:ext>
              </a:extLst>
            </p:cNvPr>
            <p:cNvSpPr/>
            <p:nvPr/>
          </p:nvSpPr>
          <p:spPr>
            <a:xfrm>
              <a:off x="-3480369" y="-858993"/>
              <a:ext cx="150812" cy="150812"/>
            </a:xfrm>
            <a:prstGeom prst="donu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Plus Sign 81">
              <a:extLst>
                <a:ext uri="{FF2B5EF4-FFF2-40B4-BE49-F238E27FC236}">
                  <a16:creationId xmlns:a16="http://schemas.microsoft.com/office/drawing/2014/main" id="{CE318988-E30C-44F8-9A5E-08EF84F35661}"/>
                </a:ext>
              </a:extLst>
            </p:cNvPr>
            <p:cNvSpPr/>
            <p:nvPr/>
          </p:nvSpPr>
          <p:spPr>
            <a:xfrm rot="2700000">
              <a:off x="-2755900" y="-4668879"/>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lus Sign 82">
              <a:extLst>
                <a:ext uri="{FF2B5EF4-FFF2-40B4-BE49-F238E27FC236}">
                  <a16:creationId xmlns:a16="http://schemas.microsoft.com/office/drawing/2014/main" id="{4AF4F28C-808C-4B94-88C2-8208CFD52218}"/>
                </a:ext>
              </a:extLst>
            </p:cNvPr>
            <p:cNvSpPr/>
            <p:nvPr/>
          </p:nvSpPr>
          <p:spPr>
            <a:xfrm rot="2700000">
              <a:off x="3492506" y="-3442422"/>
              <a:ext cx="254000" cy="254000"/>
            </a:xfrm>
            <a:prstGeom prst="mathPlus">
              <a:avLst>
                <a:gd name="adj1" fmla="val 17894"/>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Block Arc 83">
              <a:extLst>
                <a:ext uri="{FF2B5EF4-FFF2-40B4-BE49-F238E27FC236}">
                  <a16:creationId xmlns:a16="http://schemas.microsoft.com/office/drawing/2014/main" id="{9A9092CE-59B5-46B6-811D-486779DD8687}"/>
                </a:ext>
              </a:extLst>
            </p:cNvPr>
            <p:cNvSpPr/>
            <p:nvPr/>
          </p:nvSpPr>
          <p:spPr>
            <a:xfrm rot="16200000">
              <a:off x="-5000175" y="-719115"/>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Block Arc 84">
              <a:extLst>
                <a:ext uri="{FF2B5EF4-FFF2-40B4-BE49-F238E27FC236}">
                  <a16:creationId xmlns:a16="http://schemas.microsoft.com/office/drawing/2014/main" id="{DB1905C8-4B35-4DD3-AD82-4F211E99AC94}"/>
                </a:ext>
              </a:extLst>
            </p:cNvPr>
            <p:cNvSpPr/>
            <p:nvPr/>
          </p:nvSpPr>
          <p:spPr>
            <a:xfrm rot="16200000">
              <a:off x="493493" y="28371"/>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2ED1F20C-59AF-4F23-A0A0-E4B377A07228}"/>
                </a:ext>
              </a:extLst>
            </p:cNvPr>
            <p:cNvSpPr/>
            <p:nvPr/>
          </p:nvSpPr>
          <p:spPr>
            <a:xfrm>
              <a:off x="78467" y="-4315725"/>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Block Arc 86">
              <a:extLst>
                <a:ext uri="{FF2B5EF4-FFF2-40B4-BE49-F238E27FC236}">
                  <a16:creationId xmlns:a16="http://schemas.microsoft.com/office/drawing/2014/main" id="{073FEEC7-46F5-403E-AD86-BDA469BEEACD}"/>
                </a:ext>
              </a:extLst>
            </p:cNvPr>
            <p:cNvSpPr/>
            <p:nvPr/>
          </p:nvSpPr>
          <p:spPr>
            <a:xfrm rot="12064165">
              <a:off x="-1269390" y="-5116647"/>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a:extLst>
                <a:ext uri="{FF2B5EF4-FFF2-40B4-BE49-F238E27FC236}">
                  <a16:creationId xmlns:a16="http://schemas.microsoft.com/office/drawing/2014/main" id="{D1CA0416-A48E-4E6C-9D9A-38EBCB74E38D}"/>
                </a:ext>
              </a:extLst>
            </p:cNvPr>
            <p:cNvSpPr/>
            <p:nvPr/>
          </p:nvSpPr>
          <p:spPr>
            <a:xfrm>
              <a:off x="-4101654" y="807819"/>
              <a:ext cx="176213" cy="45719"/>
            </a:xfrm>
            <a:prstGeom prst="rect">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Block Arc 88">
              <a:extLst>
                <a:ext uri="{FF2B5EF4-FFF2-40B4-BE49-F238E27FC236}">
                  <a16:creationId xmlns:a16="http://schemas.microsoft.com/office/drawing/2014/main" id="{E419A2C9-0480-4BF1-9A2D-3AA1FF64B5DC}"/>
                </a:ext>
              </a:extLst>
            </p:cNvPr>
            <p:cNvSpPr/>
            <p:nvPr/>
          </p:nvSpPr>
          <p:spPr>
            <a:xfrm rot="12064165">
              <a:off x="4659698" y="-4949733"/>
              <a:ext cx="166906" cy="166906"/>
            </a:xfrm>
            <a:prstGeom prst="blockArc">
              <a:avLst>
                <a:gd name="adj1" fmla="val 10800000"/>
                <a:gd name="adj2" fmla="val 154988"/>
                <a:gd name="adj3" fmla="val 22431"/>
              </a:avLst>
            </a:prstGeom>
            <a:solidFill>
              <a:srgbClr val="FD3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extBox 1">
            <a:extLst>
              <a:ext uri="{FF2B5EF4-FFF2-40B4-BE49-F238E27FC236}">
                <a16:creationId xmlns:a16="http://schemas.microsoft.com/office/drawing/2014/main" id="{30E9554F-58A2-400F-BD54-97BBA7851B56}"/>
              </a:ext>
            </a:extLst>
          </p:cNvPr>
          <p:cNvSpPr txBox="1"/>
          <p:nvPr/>
        </p:nvSpPr>
        <p:spPr>
          <a:xfrm>
            <a:off x="983170" y="695914"/>
            <a:ext cx="4055536" cy="1569660"/>
          </a:xfrm>
          <a:prstGeom prst="rect">
            <a:avLst/>
          </a:prstGeom>
          <a:noFill/>
        </p:spPr>
        <p:txBody>
          <a:bodyPr wrap="square" rtlCol="0">
            <a:spAutoFit/>
          </a:bodyPr>
          <a:lstStyle/>
          <a:p>
            <a:r>
              <a:rPr lang="en-IN" sz="4800" b="1" dirty="0">
                <a:solidFill>
                  <a:schemeClr val="bg1"/>
                </a:solidFill>
                <a:latin typeface="Tw Cen MT" panose="020B0602020104020603" pitchFamily="34" charset="0"/>
              </a:rPr>
              <a:t>PROBLEM</a:t>
            </a:r>
          </a:p>
          <a:p>
            <a:r>
              <a:rPr lang="en-IN" sz="4800" b="1" dirty="0">
                <a:solidFill>
                  <a:schemeClr val="bg1"/>
                </a:solidFill>
                <a:latin typeface="Tw Cen MT" panose="020B0602020104020603" pitchFamily="34" charset="0"/>
              </a:rPr>
              <a:t>STATEMENTS</a:t>
            </a:r>
          </a:p>
        </p:txBody>
      </p:sp>
      <p:sp>
        <p:nvSpPr>
          <p:cNvPr id="91" name="Oval 90">
            <a:extLst>
              <a:ext uri="{FF2B5EF4-FFF2-40B4-BE49-F238E27FC236}">
                <a16:creationId xmlns:a16="http://schemas.microsoft.com/office/drawing/2014/main" id="{ABAA8CFF-4068-463F-BA21-FB4DA7A67A0F}"/>
              </a:ext>
            </a:extLst>
          </p:cNvPr>
          <p:cNvSpPr/>
          <p:nvPr/>
        </p:nvSpPr>
        <p:spPr>
          <a:xfrm>
            <a:off x="4221952" y="7568125"/>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ontserrat" panose="00000500000000000000" pitchFamily="2" charset="0"/>
            </a:endParaRPr>
          </a:p>
        </p:txBody>
      </p:sp>
      <p:sp>
        <p:nvSpPr>
          <p:cNvPr id="92" name="Freeform: Shape 91">
            <a:extLst>
              <a:ext uri="{FF2B5EF4-FFF2-40B4-BE49-F238E27FC236}">
                <a16:creationId xmlns:a16="http://schemas.microsoft.com/office/drawing/2014/main" id="{BD8C2186-9710-4D6F-92BB-0DB10E27DBFC}"/>
              </a:ext>
            </a:extLst>
          </p:cNvPr>
          <p:cNvSpPr/>
          <p:nvPr/>
        </p:nvSpPr>
        <p:spPr>
          <a:xfrm>
            <a:off x="5840779" y="7599893"/>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latin typeface="Montserrat" panose="00000500000000000000" pitchFamily="2" charset="0"/>
            </a:endParaRPr>
          </a:p>
        </p:txBody>
      </p:sp>
      <p:cxnSp>
        <p:nvCxnSpPr>
          <p:cNvPr id="93" name="Straight Connector 92">
            <a:extLst>
              <a:ext uri="{FF2B5EF4-FFF2-40B4-BE49-F238E27FC236}">
                <a16:creationId xmlns:a16="http://schemas.microsoft.com/office/drawing/2014/main" id="{3DFE8673-6707-4B11-9D7A-61EA4329F017}"/>
              </a:ext>
            </a:extLst>
          </p:cNvPr>
          <p:cNvCxnSpPr>
            <a:cxnSpLocks/>
          </p:cNvCxnSpPr>
          <p:nvPr/>
        </p:nvCxnSpPr>
        <p:spPr>
          <a:xfrm>
            <a:off x="859752" y="4141063"/>
            <a:ext cx="0" cy="72450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40E7B0-C5F0-4AD3-ACC4-699810FA20E6}"/>
              </a:ext>
            </a:extLst>
          </p:cNvPr>
          <p:cNvSpPr/>
          <p:nvPr/>
        </p:nvSpPr>
        <p:spPr>
          <a:xfrm>
            <a:off x="831407" y="2853256"/>
            <a:ext cx="85726"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ontserrat" panose="00000500000000000000" pitchFamily="2" charset="0"/>
            </a:endParaRPr>
          </a:p>
        </p:txBody>
      </p:sp>
      <p:sp>
        <p:nvSpPr>
          <p:cNvPr id="98" name="Oval 97">
            <a:extLst>
              <a:ext uri="{FF2B5EF4-FFF2-40B4-BE49-F238E27FC236}">
                <a16:creationId xmlns:a16="http://schemas.microsoft.com/office/drawing/2014/main" id="{C1038B91-C247-4C52-8C29-B77856926AC4}"/>
              </a:ext>
            </a:extLst>
          </p:cNvPr>
          <p:cNvSpPr/>
          <p:nvPr/>
        </p:nvSpPr>
        <p:spPr>
          <a:xfrm>
            <a:off x="744730" y="2766313"/>
            <a:ext cx="259080" cy="259080"/>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ontserrat" panose="00000500000000000000" pitchFamily="2" charset="0"/>
            </a:endParaRPr>
          </a:p>
        </p:txBody>
      </p:sp>
      <p:cxnSp>
        <p:nvCxnSpPr>
          <p:cNvPr id="99" name="Straight Connector 98">
            <a:extLst>
              <a:ext uri="{FF2B5EF4-FFF2-40B4-BE49-F238E27FC236}">
                <a16:creationId xmlns:a16="http://schemas.microsoft.com/office/drawing/2014/main" id="{ACA0ED10-ED2C-4731-A986-E1B6235510B2}"/>
              </a:ext>
            </a:extLst>
          </p:cNvPr>
          <p:cNvCxnSpPr>
            <a:cxnSpLocks/>
          </p:cNvCxnSpPr>
          <p:nvPr/>
        </p:nvCxnSpPr>
        <p:spPr>
          <a:xfrm flipH="1">
            <a:off x="859752" y="3029259"/>
            <a:ext cx="3094" cy="825928"/>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8AE9411-6665-4359-998D-AA54637A8ABD}"/>
              </a:ext>
            </a:extLst>
          </p:cNvPr>
          <p:cNvSpPr txBox="1"/>
          <p:nvPr/>
        </p:nvSpPr>
        <p:spPr>
          <a:xfrm>
            <a:off x="1149067" y="2713666"/>
            <a:ext cx="4159637" cy="830997"/>
          </a:xfrm>
          <a:prstGeom prst="rect">
            <a:avLst/>
          </a:prstGeom>
          <a:noFill/>
        </p:spPr>
        <p:txBody>
          <a:bodyPr wrap="square" rtlCol="0">
            <a:spAutoFit/>
          </a:bodyPr>
          <a:lstStyle/>
          <a:p>
            <a:r>
              <a:rPr lang="en-US" sz="2400" dirty="0">
                <a:solidFill>
                  <a:schemeClr val="bg1">
                    <a:lumMod val="95000"/>
                  </a:schemeClr>
                </a:solidFill>
                <a:latin typeface="Montserrat" panose="00000500000000000000" pitchFamily="2" charset="0"/>
              </a:rPr>
              <a:t>Every year around 48000 people die at work in </a:t>
            </a:r>
            <a:r>
              <a:rPr lang="en-US" sz="2400" dirty="0" err="1">
                <a:solidFill>
                  <a:schemeClr val="bg1">
                    <a:lumMod val="95000"/>
                  </a:schemeClr>
                </a:solidFill>
                <a:latin typeface="Montserrat" panose="00000500000000000000" pitchFamily="2" charset="0"/>
              </a:rPr>
              <a:t>india</a:t>
            </a:r>
            <a:r>
              <a:rPr lang="en-US" sz="2400" dirty="0">
                <a:solidFill>
                  <a:schemeClr val="bg1">
                    <a:lumMod val="95000"/>
                  </a:schemeClr>
                </a:solidFill>
                <a:latin typeface="Montserrat" panose="00000500000000000000" pitchFamily="2" charset="0"/>
              </a:rPr>
              <a:t>.</a:t>
            </a:r>
          </a:p>
        </p:txBody>
      </p:sp>
      <p:sp>
        <p:nvSpPr>
          <p:cNvPr id="103" name="Oval 102">
            <a:extLst>
              <a:ext uri="{FF2B5EF4-FFF2-40B4-BE49-F238E27FC236}">
                <a16:creationId xmlns:a16="http://schemas.microsoft.com/office/drawing/2014/main" id="{96DC1804-250E-44AB-A912-394BA040E39D}"/>
              </a:ext>
            </a:extLst>
          </p:cNvPr>
          <p:cNvSpPr/>
          <p:nvPr/>
        </p:nvSpPr>
        <p:spPr>
          <a:xfrm>
            <a:off x="816889" y="3974589"/>
            <a:ext cx="85726"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ontserrat" panose="00000500000000000000" pitchFamily="2" charset="0"/>
            </a:endParaRPr>
          </a:p>
        </p:txBody>
      </p:sp>
      <p:sp>
        <p:nvSpPr>
          <p:cNvPr id="104" name="Oval 103">
            <a:extLst>
              <a:ext uri="{FF2B5EF4-FFF2-40B4-BE49-F238E27FC236}">
                <a16:creationId xmlns:a16="http://schemas.microsoft.com/office/drawing/2014/main" id="{8AC594D1-9159-45C7-BAC3-EF88A751E6BB}"/>
              </a:ext>
            </a:extLst>
          </p:cNvPr>
          <p:cNvSpPr/>
          <p:nvPr/>
        </p:nvSpPr>
        <p:spPr>
          <a:xfrm>
            <a:off x="730212" y="3881983"/>
            <a:ext cx="259080" cy="259080"/>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ontserrat" panose="00000500000000000000" pitchFamily="2" charset="0"/>
            </a:endParaRPr>
          </a:p>
        </p:txBody>
      </p:sp>
      <p:sp>
        <p:nvSpPr>
          <p:cNvPr id="107" name="TextBox 106">
            <a:extLst>
              <a:ext uri="{FF2B5EF4-FFF2-40B4-BE49-F238E27FC236}">
                <a16:creationId xmlns:a16="http://schemas.microsoft.com/office/drawing/2014/main" id="{B0C0DDE0-DAEB-459A-9DD5-2863C4AD3883}"/>
              </a:ext>
            </a:extLst>
          </p:cNvPr>
          <p:cNvSpPr txBox="1"/>
          <p:nvPr/>
        </p:nvSpPr>
        <p:spPr>
          <a:xfrm>
            <a:off x="1133368" y="3740282"/>
            <a:ext cx="4159637" cy="830997"/>
          </a:xfrm>
          <a:prstGeom prst="rect">
            <a:avLst/>
          </a:prstGeom>
          <a:noFill/>
        </p:spPr>
        <p:txBody>
          <a:bodyPr wrap="square" rtlCol="0">
            <a:spAutoFit/>
          </a:bodyPr>
          <a:lstStyle/>
          <a:p>
            <a:r>
              <a:rPr lang="en-US" sz="2400" dirty="0">
                <a:solidFill>
                  <a:schemeClr val="bg1">
                    <a:lumMod val="95000"/>
                  </a:schemeClr>
                </a:solidFill>
                <a:latin typeface="Montserrat" panose="00000500000000000000" pitchFamily="2" charset="0"/>
              </a:rPr>
              <a:t>Every day around 38 workers die on construction site.</a:t>
            </a:r>
          </a:p>
        </p:txBody>
      </p:sp>
      <p:sp>
        <p:nvSpPr>
          <p:cNvPr id="108" name="Oval 107">
            <a:extLst>
              <a:ext uri="{FF2B5EF4-FFF2-40B4-BE49-F238E27FC236}">
                <a16:creationId xmlns:a16="http://schemas.microsoft.com/office/drawing/2014/main" id="{351F6F01-07EC-468D-BDA5-05832819C15C}"/>
              </a:ext>
            </a:extLst>
          </p:cNvPr>
          <p:cNvSpPr/>
          <p:nvPr/>
        </p:nvSpPr>
        <p:spPr>
          <a:xfrm>
            <a:off x="811672" y="4946315"/>
            <a:ext cx="85726"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ontserrat" panose="00000500000000000000" pitchFamily="2" charset="0"/>
            </a:endParaRPr>
          </a:p>
        </p:txBody>
      </p:sp>
      <p:sp>
        <p:nvSpPr>
          <p:cNvPr id="109" name="Oval 108">
            <a:extLst>
              <a:ext uri="{FF2B5EF4-FFF2-40B4-BE49-F238E27FC236}">
                <a16:creationId xmlns:a16="http://schemas.microsoft.com/office/drawing/2014/main" id="{6EC63A6A-EF34-4D66-ABC9-1014B36CAE22}"/>
              </a:ext>
            </a:extLst>
          </p:cNvPr>
          <p:cNvSpPr/>
          <p:nvPr/>
        </p:nvSpPr>
        <p:spPr>
          <a:xfrm>
            <a:off x="724995" y="4859638"/>
            <a:ext cx="259080" cy="259080"/>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ontserrat" panose="00000500000000000000" pitchFamily="2" charset="0"/>
            </a:endParaRPr>
          </a:p>
        </p:txBody>
      </p:sp>
      <p:sp>
        <p:nvSpPr>
          <p:cNvPr id="112" name="TextBox 111">
            <a:extLst>
              <a:ext uri="{FF2B5EF4-FFF2-40B4-BE49-F238E27FC236}">
                <a16:creationId xmlns:a16="http://schemas.microsoft.com/office/drawing/2014/main" id="{E02DD385-A0E6-4898-8CC4-CC58A4CC99C4}"/>
              </a:ext>
            </a:extLst>
          </p:cNvPr>
          <p:cNvSpPr txBox="1"/>
          <p:nvPr/>
        </p:nvSpPr>
        <p:spPr>
          <a:xfrm>
            <a:off x="1108396" y="4777629"/>
            <a:ext cx="4159637" cy="830997"/>
          </a:xfrm>
          <a:prstGeom prst="rect">
            <a:avLst/>
          </a:prstGeom>
          <a:noFill/>
        </p:spPr>
        <p:txBody>
          <a:bodyPr wrap="square" rtlCol="0">
            <a:spAutoFit/>
          </a:bodyPr>
          <a:lstStyle/>
          <a:p>
            <a:r>
              <a:rPr lang="en-US" sz="2400" dirty="0">
                <a:solidFill>
                  <a:schemeClr val="bg1">
                    <a:lumMod val="95000"/>
                  </a:schemeClr>
                </a:solidFill>
                <a:latin typeface="Montserrat" panose="00000500000000000000" pitchFamily="2" charset="0"/>
              </a:rPr>
              <a:t>80% increase in the injury rate in last 4 years.</a:t>
            </a:r>
          </a:p>
        </p:txBody>
      </p:sp>
      <p:sp>
        <p:nvSpPr>
          <p:cNvPr id="113" name="Oval 112">
            <a:extLst>
              <a:ext uri="{FF2B5EF4-FFF2-40B4-BE49-F238E27FC236}">
                <a16:creationId xmlns:a16="http://schemas.microsoft.com/office/drawing/2014/main" id="{4623179B-C1DB-436C-851F-D23DCA473994}"/>
              </a:ext>
            </a:extLst>
          </p:cNvPr>
          <p:cNvSpPr/>
          <p:nvPr/>
        </p:nvSpPr>
        <p:spPr>
          <a:xfrm>
            <a:off x="9728226" y="5550029"/>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ontserrat" panose="00000500000000000000" pitchFamily="2" charset="0"/>
            </a:endParaRPr>
          </a:p>
        </p:txBody>
      </p:sp>
      <p:sp>
        <p:nvSpPr>
          <p:cNvPr id="114" name="Freeform: Shape 113">
            <a:extLst>
              <a:ext uri="{FF2B5EF4-FFF2-40B4-BE49-F238E27FC236}">
                <a16:creationId xmlns:a16="http://schemas.microsoft.com/office/drawing/2014/main" id="{E1014F6E-428A-4951-A649-C764CCD24786}"/>
              </a:ext>
            </a:extLst>
          </p:cNvPr>
          <p:cNvSpPr/>
          <p:nvPr/>
        </p:nvSpPr>
        <p:spPr>
          <a:xfrm>
            <a:off x="11347053" y="5581797"/>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latin typeface="Montserrat" panose="00000500000000000000" pitchFamily="2" charset="0"/>
            </a:endParaRPr>
          </a:p>
        </p:txBody>
      </p:sp>
      <p:pic>
        <p:nvPicPr>
          <p:cNvPr id="4" name="Picture 3">
            <a:extLst>
              <a:ext uri="{FF2B5EF4-FFF2-40B4-BE49-F238E27FC236}">
                <a16:creationId xmlns:a16="http://schemas.microsoft.com/office/drawing/2014/main" id="{A5701FD3-28E1-4B4A-9D70-32B5E6160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738" y="1086263"/>
            <a:ext cx="4937072" cy="5167250"/>
          </a:xfrm>
          <a:prstGeom prst="rect">
            <a:avLst/>
          </a:prstGeom>
        </p:spPr>
      </p:pic>
    </p:spTree>
    <p:extLst>
      <p:ext uri="{BB962C8B-B14F-4D97-AF65-F5344CB8AC3E}">
        <p14:creationId xmlns:p14="http://schemas.microsoft.com/office/powerpoint/2010/main" val="219562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3.33333E-6 4.07407E-6 L 0.55131 0.72824 " pathEditMode="relative" rAng="0" ptsTypes="AA">
                                      <p:cBhvr>
                                        <p:cTn id="6" dur="4000" fill="hold"/>
                                        <p:tgtEl>
                                          <p:spTgt spid="90"/>
                                        </p:tgtEl>
                                        <p:attrNameLst>
                                          <p:attrName>ppt_x</p:attrName>
                                          <p:attrName>ppt_y</p:attrName>
                                        </p:attrNameLst>
                                      </p:cBhvr>
                                      <p:rCtr x="27565" y="36412"/>
                                    </p:animMotion>
                                  </p:childTnLst>
                                </p:cTn>
                              </p:par>
                              <p:par>
                                <p:cTn id="7" presetID="6" presetClass="emph" presetSubtype="0" repeatCount="indefinite" autoRev="1" fill="hold" nodeType="withEffect">
                                  <p:stCondLst>
                                    <p:cond delay="0"/>
                                  </p:stCondLst>
                                  <p:childTnLst>
                                    <p:animScale>
                                      <p:cBhvr>
                                        <p:cTn id="8" dur="4000" fill="hold"/>
                                        <p:tgtEl>
                                          <p:spTgt spid="6"/>
                                        </p:tgtEl>
                                      </p:cBhvr>
                                      <p:by x="150000" y="150000"/>
                                    </p:animScale>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par>
                                <p:cTn id="12" presetID="53" presetClass="entr" presetSubtype="16" fill="hold" grpId="0" nodeType="withEffect">
                                  <p:stCondLst>
                                    <p:cond delay="200"/>
                                  </p:stCondLst>
                                  <p:childTnLst>
                                    <p:set>
                                      <p:cBhvr>
                                        <p:cTn id="13" dur="1" fill="hold">
                                          <p:stCondLst>
                                            <p:cond delay="0"/>
                                          </p:stCondLst>
                                        </p:cTn>
                                        <p:tgtEl>
                                          <p:spTgt spid="98"/>
                                        </p:tgtEl>
                                        <p:attrNameLst>
                                          <p:attrName>style.visibility</p:attrName>
                                        </p:attrNameLst>
                                      </p:cBhvr>
                                      <p:to>
                                        <p:strVal val="visible"/>
                                      </p:to>
                                    </p:set>
                                    <p:anim calcmode="lin" valueType="num">
                                      <p:cBhvr>
                                        <p:cTn id="14" dur="750" fill="hold"/>
                                        <p:tgtEl>
                                          <p:spTgt spid="98"/>
                                        </p:tgtEl>
                                        <p:attrNameLst>
                                          <p:attrName>ppt_w</p:attrName>
                                        </p:attrNameLst>
                                      </p:cBhvr>
                                      <p:tavLst>
                                        <p:tav tm="0">
                                          <p:val>
                                            <p:fltVal val="0"/>
                                          </p:val>
                                        </p:tav>
                                        <p:tav tm="100000">
                                          <p:val>
                                            <p:strVal val="#ppt_w"/>
                                          </p:val>
                                        </p:tav>
                                      </p:tavLst>
                                    </p:anim>
                                    <p:anim calcmode="lin" valueType="num">
                                      <p:cBhvr>
                                        <p:cTn id="15" dur="750" fill="hold"/>
                                        <p:tgtEl>
                                          <p:spTgt spid="98"/>
                                        </p:tgtEl>
                                        <p:attrNameLst>
                                          <p:attrName>ppt_h</p:attrName>
                                        </p:attrNameLst>
                                      </p:cBhvr>
                                      <p:tavLst>
                                        <p:tav tm="0">
                                          <p:val>
                                            <p:fltVal val="0"/>
                                          </p:val>
                                        </p:tav>
                                        <p:tav tm="100000">
                                          <p:val>
                                            <p:strVal val="#ppt_h"/>
                                          </p:val>
                                        </p:tav>
                                      </p:tavLst>
                                    </p:anim>
                                    <p:animEffect transition="in" filter="fade">
                                      <p:cBhvr>
                                        <p:cTn id="16" dur="750"/>
                                        <p:tgtEl>
                                          <p:spTgt spid="98"/>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97"/>
                                        </p:tgtEl>
                                        <p:attrNameLst>
                                          <p:attrName>style.visibility</p:attrName>
                                        </p:attrNameLst>
                                      </p:cBhvr>
                                      <p:to>
                                        <p:strVal val="visible"/>
                                      </p:to>
                                    </p:set>
                                    <p:anim calcmode="lin" valueType="num">
                                      <p:cBhvr>
                                        <p:cTn id="19" dur="750" fill="hold"/>
                                        <p:tgtEl>
                                          <p:spTgt spid="97"/>
                                        </p:tgtEl>
                                        <p:attrNameLst>
                                          <p:attrName>ppt_w</p:attrName>
                                        </p:attrNameLst>
                                      </p:cBhvr>
                                      <p:tavLst>
                                        <p:tav tm="0">
                                          <p:val>
                                            <p:fltVal val="0"/>
                                          </p:val>
                                        </p:tav>
                                        <p:tav tm="100000">
                                          <p:val>
                                            <p:strVal val="#ppt_w"/>
                                          </p:val>
                                        </p:tav>
                                      </p:tavLst>
                                    </p:anim>
                                    <p:anim calcmode="lin" valueType="num">
                                      <p:cBhvr>
                                        <p:cTn id="20" dur="750" fill="hold"/>
                                        <p:tgtEl>
                                          <p:spTgt spid="97"/>
                                        </p:tgtEl>
                                        <p:attrNameLst>
                                          <p:attrName>ppt_h</p:attrName>
                                        </p:attrNameLst>
                                      </p:cBhvr>
                                      <p:tavLst>
                                        <p:tav tm="0">
                                          <p:val>
                                            <p:fltVal val="0"/>
                                          </p:val>
                                        </p:tav>
                                        <p:tav tm="100000">
                                          <p:val>
                                            <p:strVal val="#ppt_h"/>
                                          </p:val>
                                        </p:tav>
                                      </p:tavLst>
                                    </p:anim>
                                    <p:animEffect transition="in" filter="fade">
                                      <p:cBhvr>
                                        <p:cTn id="21" dur="750"/>
                                        <p:tgtEl>
                                          <p:spTgt spid="97"/>
                                        </p:tgtEl>
                                      </p:cBhvr>
                                    </p:animEffect>
                                  </p:childTnLst>
                                </p:cTn>
                              </p:par>
                              <p:par>
                                <p:cTn id="22" presetID="22" presetClass="entr" presetSubtype="1" fill="hold" nodeType="withEffect">
                                  <p:stCondLst>
                                    <p:cond delay="250"/>
                                  </p:stCondLst>
                                  <p:childTnLst>
                                    <p:set>
                                      <p:cBhvr>
                                        <p:cTn id="23" dur="1" fill="hold">
                                          <p:stCondLst>
                                            <p:cond delay="0"/>
                                          </p:stCondLst>
                                        </p:cTn>
                                        <p:tgtEl>
                                          <p:spTgt spid="99"/>
                                        </p:tgtEl>
                                        <p:attrNameLst>
                                          <p:attrName>style.visibility</p:attrName>
                                        </p:attrNameLst>
                                      </p:cBhvr>
                                      <p:to>
                                        <p:strVal val="visible"/>
                                      </p:to>
                                    </p:set>
                                    <p:animEffect transition="in" filter="wipe(up)">
                                      <p:cBhvr>
                                        <p:cTn id="24" dur="750"/>
                                        <p:tgtEl>
                                          <p:spTgt spid="99"/>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104"/>
                                        </p:tgtEl>
                                        <p:attrNameLst>
                                          <p:attrName>style.visibility</p:attrName>
                                        </p:attrNameLst>
                                      </p:cBhvr>
                                      <p:to>
                                        <p:strVal val="visible"/>
                                      </p:to>
                                    </p:set>
                                    <p:anim calcmode="lin" valueType="num">
                                      <p:cBhvr>
                                        <p:cTn id="27" dur="750" fill="hold"/>
                                        <p:tgtEl>
                                          <p:spTgt spid="104"/>
                                        </p:tgtEl>
                                        <p:attrNameLst>
                                          <p:attrName>ppt_w</p:attrName>
                                        </p:attrNameLst>
                                      </p:cBhvr>
                                      <p:tavLst>
                                        <p:tav tm="0">
                                          <p:val>
                                            <p:fltVal val="0"/>
                                          </p:val>
                                        </p:tav>
                                        <p:tav tm="100000">
                                          <p:val>
                                            <p:strVal val="#ppt_w"/>
                                          </p:val>
                                        </p:tav>
                                      </p:tavLst>
                                    </p:anim>
                                    <p:anim calcmode="lin" valueType="num">
                                      <p:cBhvr>
                                        <p:cTn id="28" dur="750" fill="hold"/>
                                        <p:tgtEl>
                                          <p:spTgt spid="104"/>
                                        </p:tgtEl>
                                        <p:attrNameLst>
                                          <p:attrName>ppt_h</p:attrName>
                                        </p:attrNameLst>
                                      </p:cBhvr>
                                      <p:tavLst>
                                        <p:tav tm="0">
                                          <p:val>
                                            <p:fltVal val="0"/>
                                          </p:val>
                                        </p:tav>
                                        <p:tav tm="100000">
                                          <p:val>
                                            <p:strVal val="#ppt_h"/>
                                          </p:val>
                                        </p:tav>
                                      </p:tavLst>
                                    </p:anim>
                                    <p:animEffect transition="in" filter="fade">
                                      <p:cBhvr>
                                        <p:cTn id="29" dur="750"/>
                                        <p:tgtEl>
                                          <p:spTgt spid="104"/>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103"/>
                                        </p:tgtEl>
                                        <p:attrNameLst>
                                          <p:attrName>style.visibility</p:attrName>
                                        </p:attrNameLst>
                                      </p:cBhvr>
                                      <p:to>
                                        <p:strVal val="visible"/>
                                      </p:to>
                                    </p:set>
                                    <p:anim calcmode="lin" valueType="num">
                                      <p:cBhvr>
                                        <p:cTn id="32" dur="750" fill="hold"/>
                                        <p:tgtEl>
                                          <p:spTgt spid="103"/>
                                        </p:tgtEl>
                                        <p:attrNameLst>
                                          <p:attrName>ppt_w</p:attrName>
                                        </p:attrNameLst>
                                      </p:cBhvr>
                                      <p:tavLst>
                                        <p:tav tm="0">
                                          <p:val>
                                            <p:fltVal val="0"/>
                                          </p:val>
                                        </p:tav>
                                        <p:tav tm="100000">
                                          <p:val>
                                            <p:strVal val="#ppt_w"/>
                                          </p:val>
                                        </p:tav>
                                      </p:tavLst>
                                    </p:anim>
                                    <p:anim calcmode="lin" valueType="num">
                                      <p:cBhvr>
                                        <p:cTn id="33" dur="750" fill="hold"/>
                                        <p:tgtEl>
                                          <p:spTgt spid="103"/>
                                        </p:tgtEl>
                                        <p:attrNameLst>
                                          <p:attrName>ppt_h</p:attrName>
                                        </p:attrNameLst>
                                      </p:cBhvr>
                                      <p:tavLst>
                                        <p:tav tm="0">
                                          <p:val>
                                            <p:fltVal val="0"/>
                                          </p:val>
                                        </p:tav>
                                        <p:tav tm="100000">
                                          <p:val>
                                            <p:strVal val="#ppt_h"/>
                                          </p:val>
                                        </p:tav>
                                      </p:tavLst>
                                    </p:anim>
                                    <p:animEffect transition="in" filter="fade">
                                      <p:cBhvr>
                                        <p:cTn id="34" dur="750"/>
                                        <p:tgtEl>
                                          <p:spTgt spid="103"/>
                                        </p:tgtEl>
                                      </p:cBhvr>
                                    </p:animEffect>
                                  </p:childTnLst>
                                </p:cTn>
                              </p:par>
                              <p:par>
                                <p:cTn id="35" presetID="22" presetClass="entr" presetSubtype="1" fill="hold" nodeType="withEffect">
                                  <p:stCondLst>
                                    <p:cond delay="250"/>
                                  </p:stCondLst>
                                  <p:childTnLst>
                                    <p:set>
                                      <p:cBhvr>
                                        <p:cTn id="36" dur="1" fill="hold">
                                          <p:stCondLst>
                                            <p:cond delay="0"/>
                                          </p:stCondLst>
                                        </p:cTn>
                                        <p:tgtEl>
                                          <p:spTgt spid="93"/>
                                        </p:tgtEl>
                                        <p:attrNameLst>
                                          <p:attrName>style.visibility</p:attrName>
                                        </p:attrNameLst>
                                      </p:cBhvr>
                                      <p:to>
                                        <p:strVal val="visible"/>
                                      </p:to>
                                    </p:set>
                                    <p:animEffect transition="in" filter="wipe(up)">
                                      <p:cBhvr>
                                        <p:cTn id="37" dur="750"/>
                                        <p:tgtEl>
                                          <p:spTgt spid="93"/>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109"/>
                                        </p:tgtEl>
                                        <p:attrNameLst>
                                          <p:attrName>style.visibility</p:attrName>
                                        </p:attrNameLst>
                                      </p:cBhvr>
                                      <p:to>
                                        <p:strVal val="visible"/>
                                      </p:to>
                                    </p:set>
                                    <p:anim calcmode="lin" valueType="num">
                                      <p:cBhvr>
                                        <p:cTn id="40" dur="750" fill="hold"/>
                                        <p:tgtEl>
                                          <p:spTgt spid="109"/>
                                        </p:tgtEl>
                                        <p:attrNameLst>
                                          <p:attrName>ppt_w</p:attrName>
                                        </p:attrNameLst>
                                      </p:cBhvr>
                                      <p:tavLst>
                                        <p:tav tm="0">
                                          <p:val>
                                            <p:fltVal val="0"/>
                                          </p:val>
                                        </p:tav>
                                        <p:tav tm="100000">
                                          <p:val>
                                            <p:strVal val="#ppt_w"/>
                                          </p:val>
                                        </p:tav>
                                      </p:tavLst>
                                    </p:anim>
                                    <p:anim calcmode="lin" valueType="num">
                                      <p:cBhvr>
                                        <p:cTn id="41" dur="750" fill="hold"/>
                                        <p:tgtEl>
                                          <p:spTgt spid="109"/>
                                        </p:tgtEl>
                                        <p:attrNameLst>
                                          <p:attrName>ppt_h</p:attrName>
                                        </p:attrNameLst>
                                      </p:cBhvr>
                                      <p:tavLst>
                                        <p:tav tm="0">
                                          <p:val>
                                            <p:fltVal val="0"/>
                                          </p:val>
                                        </p:tav>
                                        <p:tav tm="100000">
                                          <p:val>
                                            <p:strVal val="#ppt_h"/>
                                          </p:val>
                                        </p:tav>
                                      </p:tavLst>
                                    </p:anim>
                                    <p:animEffect transition="in" filter="fade">
                                      <p:cBhvr>
                                        <p:cTn id="42" dur="750"/>
                                        <p:tgtEl>
                                          <p:spTgt spid="109"/>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108"/>
                                        </p:tgtEl>
                                        <p:attrNameLst>
                                          <p:attrName>style.visibility</p:attrName>
                                        </p:attrNameLst>
                                      </p:cBhvr>
                                      <p:to>
                                        <p:strVal val="visible"/>
                                      </p:to>
                                    </p:set>
                                    <p:anim calcmode="lin" valueType="num">
                                      <p:cBhvr>
                                        <p:cTn id="45" dur="750" fill="hold"/>
                                        <p:tgtEl>
                                          <p:spTgt spid="108"/>
                                        </p:tgtEl>
                                        <p:attrNameLst>
                                          <p:attrName>ppt_w</p:attrName>
                                        </p:attrNameLst>
                                      </p:cBhvr>
                                      <p:tavLst>
                                        <p:tav tm="0">
                                          <p:val>
                                            <p:fltVal val="0"/>
                                          </p:val>
                                        </p:tav>
                                        <p:tav tm="100000">
                                          <p:val>
                                            <p:strVal val="#ppt_w"/>
                                          </p:val>
                                        </p:tav>
                                      </p:tavLst>
                                    </p:anim>
                                    <p:anim calcmode="lin" valueType="num">
                                      <p:cBhvr>
                                        <p:cTn id="46" dur="750" fill="hold"/>
                                        <p:tgtEl>
                                          <p:spTgt spid="108"/>
                                        </p:tgtEl>
                                        <p:attrNameLst>
                                          <p:attrName>ppt_h</p:attrName>
                                        </p:attrNameLst>
                                      </p:cBhvr>
                                      <p:tavLst>
                                        <p:tav tm="0">
                                          <p:val>
                                            <p:fltVal val="0"/>
                                          </p:val>
                                        </p:tav>
                                        <p:tav tm="100000">
                                          <p:val>
                                            <p:strVal val="#ppt_h"/>
                                          </p:val>
                                        </p:tav>
                                      </p:tavLst>
                                    </p:anim>
                                    <p:animEffect transition="in" filter="fade">
                                      <p:cBhvr>
                                        <p:cTn id="47" dur="750"/>
                                        <p:tgtEl>
                                          <p:spTgt spid="108"/>
                                        </p:tgtEl>
                                      </p:cBhvr>
                                    </p:animEffect>
                                  </p:childTnLst>
                                </p:cTn>
                              </p:par>
                              <p:par>
                                <p:cTn id="48" presetID="53" presetClass="entr" presetSubtype="16" fill="hold" grpId="0" nodeType="withEffect">
                                  <p:stCondLst>
                                    <p:cond delay="250"/>
                                  </p:stCondLst>
                                  <p:childTnLst>
                                    <p:set>
                                      <p:cBhvr>
                                        <p:cTn id="49" dur="1" fill="hold">
                                          <p:stCondLst>
                                            <p:cond delay="0"/>
                                          </p:stCondLst>
                                        </p:cTn>
                                        <p:tgtEl>
                                          <p:spTgt spid="102"/>
                                        </p:tgtEl>
                                        <p:attrNameLst>
                                          <p:attrName>style.visibility</p:attrName>
                                        </p:attrNameLst>
                                      </p:cBhvr>
                                      <p:to>
                                        <p:strVal val="visible"/>
                                      </p:to>
                                    </p:set>
                                    <p:anim calcmode="lin" valueType="num">
                                      <p:cBhvr>
                                        <p:cTn id="50" dur="750" fill="hold"/>
                                        <p:tgtEl>
                                          <p:spTgt spid="102"/>
                                        </p:tgtEl>
                                        <p:attrNameLst>
                                          <p:attrName>ppt_w</p:attrName>
                                        </p:attrNameLst>
                                      </p:cBhvr>
                                      <p:tavLst>
                                        <p:tav tm="0">
                                          <p:val>
                                            <p:fltVal val="0"/>
                                          </p:val>
                                        </p:tav>
                                        <p:tav tm="100000">
                                          <p:val>
                                            <p:strVal val="#ppt_w"/>
                                          </p:val>
                                        </p:tav>
                                      </p:tavLst>
                                    </p:anim>
                                    <p:anim calcmode="lin" valueType="num">
                                      <p:cBhvr>
                                        <p:cTn id="51" dur="750" fill="hold"/>
                                        <p:tgtEl>
                                          <p:spTgt spid="102"/>
                                        </p:tgtEl>
                                        <p:attrNameLst>
                                          <p:attrName>ppt_h</p:attrName>
                                        </p:attrNameLst>
                                      </p:cBhvr>
                                      <p:tavLst>
                                        <p:tav tm="0">
                                          <p:val>
                                            <p:fltVal val="0"/>
                                          </p:val>
                                        </p:tav>
                                        <p:tav tm="100000">
                                          <p:val>
                                            <p:strVal val="#ppt_h"/>
                                          </p:val>
                                        </p:tav>
                                      </p:tavLst>
                                    </p:anim>
                                    <p:animEffect transition="in" filter="fade">
                                      <p:cBhvr>
                                        <p:cTn id="52" dur="750"/>
                                        <p:tgtEl>
                                          <p:spTgt spid="102"/>
                                        </p:tgtEl>
                                      </p:cBhvr>
                                    </p:animEffect>
                                  </p:childTnLst>
                                </p:cTn>
                              </p:par>
                              <p:par>
                                <p:cTn id="53" presetID="53" presetClass="entr" presetSubtype="16" fill="hold" grpId="0" nodeType="withEffect">
                                  <p:stCondLst>
                                    <p:cond delay="250"/>
                                  </p:stCondLst>
                                  <p:childTnLst>
                                    <p:set>
                                      <p:cBhvr>
                                        <p:cTn id="54" dur="1" fill="hold">
                                          <p:stCondLst>
                                            <p:cond delay="0"/>
                                          </p:stCondLst>
                                        </p:cTn>
                                        <p:tgtEl>
                                          <p:spTgt spid="107"/>
                                        </p:tgtEl>
                                        <p:attrNameLst>
                                          <p:attrName>style.visibility</p:attrName>
                                        </p:attrNameLst>
                                      </p:cBhvr>
                                      <p:to>
                                        <p:strVal val="visible"/>
                                      </p:to>
                                    </p:set>
                                    <p:anim calcmode="lin" valueType="num">
                                      <p:cBhvr>
                                        <p:cTn id="55" dur="750" fill="hold"/>
                                        <p:tgtEl>
                                          <p:spTgt spid="107"/>
                                        </p:tgtEl>
                                        <p:attrNameLst>
                                          <p:attrName>ppt_w</p:attrName>
                                        </p:attrNameLst>
                                      </p:cBhvr>
                                      <p:tavLst>
                                        <p:tav tm="0">
                                          <p:val>
                                            <p:fltVal val="0"/>
                                          </p:val>
                                        </p:tav>
                                        <p:tav tm="100000">
                                          <p:val>
                                            <p:strVal val="#ppt_w"/>
                                          </p:val>
                                        </p:tav>
                                      </p:tavLst>
                                    </p:anim>
                                    <p:anim calcmode="lin" valueType="num">
                                      <p:cBhvr>
                                        <p:cTn id="56" dur="750" fill="hold"/>
                                        <p:tgtEl>
                                          <p:spTgt spid="107"/>
                                        </p:tgtEl>
                                        <p:attrNameLst>
                                          <p:attrName>ppt_h</p:attrName>
                                        </p:attrNameLst>
                                      </p:cBhvr>
                                      <p:tavLst>
                                        <p:tav tm="0">
                                          <p:val>
                                            <p:fltVal val="0"/>
                                          </p:val>
                                        </p:tav>
                                        <p:tav tm="100000">
                                          <p:val>
                                            <p:strVal val="#ppt_h"/>
                                          </p:val>
                                        </p:tav>
                                      </p:tavLst>
                                    </p:anim>
                                    <p:animEffect transition="in" filter="fade">
                                      <p:cBhvr>
                                        <p:cTn id="57" dur="750"/>
                                        <p:tgtEl>
                                          <p:spTgt spid="107"/>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112"/>
                                        </p:tgtEl>
                                        <p:attrNameLst>
                                          <p:attrName>style.visibility</p:attrName>
                                        </p:attrNameLst>
                                      </p:cBhvr>
                                      <p:to>
                                        <p:strVal val="visible"/>
                                      </p:to>
                                    </p:set>
                                    <p:anim calcmode="lin" valueType="num">
                                      <p:cBhvr>
                                        <p:cTn id="60" dur="750" fill="hold"/>
                                        <p:tgtEl>
                                          <p:spTgt spid="112"/>
                                        </p:tgtEl>
                                        <p:attrNameLst>
                                          <p:attrName>ppt_w</p:attrName>
                                        </p:attrNameLst>
                                      </p:cBhvr>
                                      <p:tavLst>
                                        <p:tav tm="0">
                                          <p:val>
                                            <p:fltVal val="0"/>
                                          </p:val>
                                        </p:tav>
                                        <p:tav tm="100000">
                                          <p:val>
                                            <p:strVal val="#ppt_w"/>
                                          </p:val>
                                        </p:tav>
                                      </p:tavLst>
                                    </p:anim>
                                    <p:anim calcmode="lin" valueType="num">
                                      <p:cBhvr>
                                        <p:cTn id="61" dur="750" fill="hold"/>
                                        <p:tgtEl>
                                          <p:spTgt spid="112"/>
                                        </p:tgtEl>
                                        <p:attrNameLst>
                                          <p:attrName>ppt_h</p:attrName>
                                        </p:attrNameLst>
                                      </p:cBhvr>
                                      <p:tavLst>
                                        <p:tav tm="0">
                                          <p:val>
                                            <p:fltVal val="0"/>
                                          </p:val>
                                        </p:tav>
                                        <p:tav tm="100000">
                                          <p:val>
                                            <p:strVal val="#ppt_h"/>
                                          </p:val>
                                        </p:tav>
                                      </p:tavLst>
                                    </p:anim>
                                    <p:animEffect transition="in" filter="fade">
                                      <p:cBhvr>
                                        <p:cTn id="62" dur="750"/>
                                        <p:tgtEl>
                                          <p:spTgt spid="112"/>
                                        </p:tgtEl>
                                      </p:cBhvr>
                                    </p:animEffect>
                                  </p:childTnLst>
                                </p:cTn>
                              </p:par>
                              <p:par>
                                <p:cTn id="63" presetID="10" presetClass="entr" presetSubtype="0" fill="hold" nodeType="withEffect">
                                  <p:stCondLst>
                                    <p:cond delay="25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7" grpId="0" animBg="1"/>
      <p:bldP spid="98" grpId="0" animBg="1"/>
      <p:bldP spid="102" grpId="0"/>
      <p:bldP spid="103" grpId="0" animBg="1"/>
      <p:bldP spid="104" grpId="0" animBg="1"/>
      <p:bldP spid="107" grpId="0"/>
      <p:bldP spid="108" grpId="0" animBg="1"/>
      <p:bldP spid="109" grpId="0" animBg="1"/>
      <p:bldP spid="1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D726B5C-5A46-43FC-937E-0D049F840235}"/>
              </a:ext>
            </a:extLst>
          </p:cNvPr>
          <p:cNvGrpSpPr/>
          <p:nvPr/>
        </p:nvGrpSpPr>
        <p:grpSpPr>
          <a:xfrm>
            <a:off x="2494022" y="715895"/>
            <a:ext cx="6902117" cy="848801"/>
            <a:chOff x="0" y="1811755"/>
            <a:chExt cx="6902117" cy="848801"/>
          </a:xfrm>
          <a:scene3d>
            <a:camera prst="orthographicFront">
              <a:rot lat="0" lon="0" rev="0"/>
            </a:camera>
            <a:lightRig rig="balanced" dir="t">
              <a:rot lat="0" lon="0" rev="8700000"/>
            </a:lightRig>
          </a:scene3d>
        </p:grpSpPr>
        <p:sp>
          <p:nvSpPr>
            <p:cNvPr id="34" name="Rectangle: Diagonal Corners Rounded 33">
              <a:extLst>
                <a:ext uri="{FF2B5EF4-FFF2-40B4-BE49-F238E27FC236}">
                  <a16:creationId xmlns:a16="http://schemas.microsoft.com/office/drawing/2014/main" id="{13DC2087-081E-49EC-9B55-22E1FAABFBB8}"/>
                </a:ext>
              </a:extLst>
            </p:cNvPr>
            <p:cNvSpPr/>
            <p:nvPr/>
          </p:nvSpPr>
          <p:spPr>
            <a:xfrm>
              <a:off x="0" y="1811755"/>
              <a:ext cx="6902117" cy="823525"/>
            </a:xfrm>
            <a:prstGeom prst="round2DiagRect">
              <a:avLst/>
            </a:prstGeom>
            <a:ln>
              <a:noFill/>
            </a:ln>
            <a:effectLst>
              <a:outerShdw blurRad="44450" dist="27940" dir="5400000" algn="ctr">
                <a:srgbClr val="000000">
                  <a:alpha val="32000"/>
                </a:srgbClr>
              </a:outerShdw>
            </a:effectLst>
            <a:sp3d>
              <a:bevelT w="190500" h="38100"/>
            </a:sp3d>
          </p:spPr>
          <p:style>
            <a:lnRef idx="0">
              <a:scrgbClr r="0" g="0" b="0"/>
            </a:lnRef>
            <a:fillRef idx="3">
              <a:schemeClr val="accent3">
                <a:hueOff val="7500176"/>
                <a:satOff val="-11253"/>
                <a:lumOff val="-1830"/>
                <a:alphaOff val="0"/>
              </a:schemeClr>
            </a:fillRef>
            <a:effectRef idx="2">
              <a:scrgbClr r="0" g="0" b="0"/>
            </a:effectRef>
            <a:fontRef idx="minor">
              <a:schemeClr val="lt1"/>
            </a:fontRef>
          </p:style>
        </p:sp>
        <p:sp>
          <p:nvSpPr>
            <p:cNvPr id="35" name="Rectangle: Diagonal Corners Rounded 4">
              <a:extLst>
                <a:ext uri="{FF2B5EF4-FFF2-40B4-BE49-F238E27FC236}">
                  <a16:creationId xmlns:a16="http://schemas.microsoft.com/office/drawing/2014/main" id="{221D2D17-BAE1-436C-B6FF-C0085166E786}"/>
                </a:ext>
              </a:extLst>
            </p:cNvPr>
            <p:cNvSpPr txBox="1"/>
            <p:nvPr/>
          </p:nvSpPr>
          <p:spPr>
            <a:xfrm>
              <a:off x="1400632" y="1837031"/>
              <a:ext cx="4565768" cy="823525"/>
            </a:xfrm>
            <a:prstGeom prst="rect">
              <a:avLst/>
            </a:prstGeom>
            <a:effectLst>
              <a:reflection blurRad="6350" stA="50000" endA="300" endPos="90000" dir="5400000" sy="-100000" algn="bl" rotWithShape="0"/>
            </a:effectLst>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IN" sz="2000" kern="1200" dirty="0">
                  <a:latin typeface="Algerian" panose="04020705040A02060702" pitchFamily="82" charset="0"/>
                </a:rPr>
                <a:t>Class diagram</a:t>
              </a:r>
              <a:endParaRPr lang="en-US" sz="2000" kern="1200" dirty="0">
                <a:latin typeface="Algerian" panose="04020705040A02060702" pitchFamily="82" charset="0"/>
              </a:endParaRPr>
            </a:p>
          </p:txBody>
        </p:sp>
      </p:grpSp>
      <p:pic>
        <p:nvPicPr>
          <p:cNvPr id="4" name="Picture 3">
            <a:extLst>
              <a:ext uri="{FF2B5EF4-FFF2-40B4-BE49-F238E27FC236}">
                <a16:creationId xmlns:a16="http://schemas.microsoft.com/office/drawing/2014/main" id="{C4744ED7-2D53-4512-8204-64675D7F1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648" y="896651"/>
            <a:ext cx="824777" cy="559294"/>
          </a:xfrm>
          <a:prstGeom prst="rect">
            <a:avLst/>
          </a:prstGeom>
        </p:spPr>
      </p:pic>
      <p:pic>
        <p:nvPicPr>
          <p:cNvPr id="6" name="Picture 5">
            <a:extLst>
              <a:ext uri="{FF2B5EF4-FFF2-40B4-BE49-F238E27FC236}">
                <a16:creationId xmlns:a16="http://schemas.microsoft.com/office/drawing/2014/main" id="{A7A990CA-D7F9-4530-AD89-9958F4C3A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231" y="1898806"/>
            <a:ext cx="6902117" cy="3796481"/>
          </a:xfrm>
          <a:prstGeom prst="rect">
            <a:avLst/>
          </a:prstGeom>
        </p:spPr>
      </p:pic>
    </p:spTree>
    <p:extLst>
      <p:ext uri="{BB962C8B-B14F-4D97-AF65-F5344CB8AC3E}">
        <p14:creationId xmlns:p14="http://schemas.microsoft.com/office/powerpoint/2010/main" val="2964593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 presetClass="entr" presetSubtype="8" fill="hold" nodeType="withEffect">
                                  <p:stCondLst>
                                    <p:cond delay="0"/>
                                  </p:stCondLst>
                                  <p:childTnLst>
                                    <p:set>
                                      <p:cBhvr>
                                        <p:cTn id="8" dur="1" fill="hold">
                                          <p:stCondLst>
                                            <p:cond delay="0"/>
                                          </p:stCondLst>
                                        </p:cTn>
                                        <p:tgtEl>
                                          <p:spTgt spid="23"/>
                                        </p:tgtEl>
                                        <p:attrNameLst>
                                          <p:attrName>style.visibility</p:attrName>
                                        </p:attrNameLst>
                                      </p:cBhvr>
                                      <p:to>
                                        <p:strVal val="visible"/>
                                      </p:to>
                                    </p:set>
                                    <p:anim calcmode="lin" valueType="num">
                                      <p:cBhvr additive="base">
                                        <p:cTn id="9" dur="500" fill="hold"/>
                                        <p:tgtEl>
                                          <p:spTgt spid="23"/>
                                        </p:tgtEl>
                                        <p:attrNameLst>
                                          <p:attrName>ppt_x</p:attrName>
                                        </p:attrNameLst>
                                      </p:cBhvr>
                                      <p:tavLst>
                                        <p:tav tm="0">
                                          <p:val>
                                            <p:strVal val="0-#ppt_w/2"/>
                                          </p:val>
                                        </p:tav>
                                        <p:tav tm="100000">
                                          <p:val>
                                            <p:strVal val="#ppt_x"/>
                                          </p:val>
                                        </p:tav>
                                      </p:tavLst>
                                    </p:anim>
                                    <p:anim calcmode="lin" valueType="num">
                                      <p:cBhvr additive="base">
                                        <p:cTn id="10" dur="500" fill="hold"/>
                                        <p:tgtEl>
                                          <p:spTgt spid="23"/>
                                        </p:tgtEl>
                                        <p:attrNameLst>
                                          <p:attrName>ppt_y</p:attrName>
                                        </p:attrNameLst>
                                      </p:cBhvr>
                                      <p:tavLst>
                                        <p:tav tm="0">
                                          <p:val>
                                            <p:strVal val="#ppt_y"/>
                                          </p:val>
                                        </p:tav>
                                        <p:tav tm="100000">
                                          <p:val>
                                            <p:strVal val="#ppt_y"/>
                                          </p:val>
                                        </p:tav>
                                      </p:tavLst>
                                    </p:anim>
                                  </p:childTnLst>
                                </p:cTn>
                              </p:par>
                              <p:par>
                                <p:cTn id="11" presetID="10" presetClass="entr" presetSubtype="0" fill="hold"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nodeType="with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84BBB9DB-5A16-4A88-A35D-A878E0DF4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551" y="90436"/>
            <a:ext cx="8022897" cy="6672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2180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Diagonal Corners Rounded 7">
            <a:extLst>
              <a:ext uri="{FF2B5EF4-FFF2-40B4-BE49-F238E27FC236}">
                <a16:creationId xmlns:a16="http://schemas.microsoft.com/office/drawing/2014/main" id="{7B5EDF9F-73CB-4FAE-978F-D0644EF5FE02}"/>
              </a:ext>
            </a:extLst>
          </p:cNvPr>
          <p:cNvSpPr/>
          <p:nvPr/>
        </p:nvSpPr>
        <p:spPr>
          <a:xfrm>
            <a:off x="2644941" y="2102431"/>
            <a:ext cx="6902117" cy="1253719"/>
          </a:xfrm>
          <a:prstGeom prst="round2DiagRect">
            <a:avLst/>
          </a:prstGeom>
          <a:ln>
            <a:noFill/>
          </a:ln>
          <a:effectLst>
            <a:outerShdw blurRad="190500" dist="228600" dir="2700000" algn="ctr">
              <a:srgbClr val="000000">
                <a:alpha val="30000"/>
              </a:srgbClr>
            </a:outerShdw>
            <a:reflection blurRad="6350" stA="50000" endA="300" endPos="90000" dist="50800" dir="5400000" sy="-100000" algn="bl" rotWithShape="0"/>
          </a:effectLst>
          <a:scene3d>
            <a:camera prst="orthographicFront">
              <a:rot lat="0" lon="0" rev="0"/>
            </a:camera>
            <a:lightRig rig="glow" dir="t">
              <a:rot lat="0" lon="0" rev="4800000"/>
            </a:lightRig>
          </a:scene3d>
          <a:sp3d prstMaterial="matte">
            <a:bevelT w="127000" h="63500"/>
          </a:sp3d>
        </p:spPr>
        <p:style>
          <a:lnRef idx="0">
            <a:scrgbClr r="0" g="0" b="0"/>
          </a:lnRef>
          <a:fillRef idx="3">
            <a:schemeClr val="accent3">
              <a:hueOff val="7500176"/>
              <a:satOff val="-11253"/>
              <a:lumOff val="-1830"/>
              <a:alphaOff val="0"/>
            </a:schemeClr>
          </a:fillRef>
          <a:effectRef idx="2">
            <a:scrgbClr r="0" g="0" b="0"/>
          </a:effectRef>
          <a:fontRef idx="minor">
            <a:schemeClr val="lt1"/>
          </a:fontRef>
        </p:style>
      </p:sp>
      <p:sp>
        <p:nvSpPr>
          <p:cNvPr id="4" name="TextBox 3">
            <a:extLst>
              <a:ext uri="{FF2B5EF4-FFF2-40B4-BE49-F238E27FC236}">
                <a16:creationId xmlns:a16="http://schemas.microsoft.com/office/drawing/2014/main" id="{6D30B630-DED2-4602-9DBB-D69766E995DB}"/>
              </a:ext>
            </a:extLst>
          </p:cNvPr>
          <p:cNvSpPr txBox="1"/>
          <p:nvPr/>
        </p:nvSpPr>
        <p:spPr>
          <a:xfrm>
            <a:off x="3642527" y="2353947"/>
            <a:ext cx="5149781" cy="646331"/>
          </a:xfrm>
          <a:prstGeom prst="rect">
            <a:avLst/>
          </a:prstGeom>
          <a:noFill/>
        </p:spPr>
        <p:txBody>
          <a:bodyPr wrap="square" rtlCol="0">
            <a:spAutoFit/>
          </a:bodyPr>
          <a:lstStyle/>
          <a:p>
            <a:r>
              <a:rPr lang="en-IN" sz="3600" dirty="0">
                <a:latin typeface="Algerian" panose="04020705040A02060702" pitchFamily="82" charset="0"/>
              </a:rPr>
              <a:t>Use case diagram</a:t>
            </a:r>
          </a:p>
        </p:txBody>
      </p:sp>
    </p:spTree>
    <p:extLst>
      <p:ext uri="{BB962C8B-B14F-4D97-AF65-F5344CB8AC3E}">
        <p14:creationId xmlns:p14="http://schemas.microsoft.com/office/powerpoint/2010/main" val="1564634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30" presetClass="emph" presetSubtype="0" fill="hold" grpId="1" nodeType="withEffect">
                                  <p:stCondLst>
                                    <p:cond delay="0"/>
                                  </p:stCondLst>
                                  <p:childTnLst>
                                    <p:animClr clrSpc="hsl" dir="cw">
                                      <p:cBhvr override="childStyle">
                                        <p:cTn id="15" dur="500" fill="hold"/>
                                        <p:tgtEl>
                                          <p:spTgt spid="4"/>
                                        </p:tgtEl>
                                        <p:attrNameLst>
                                          <p:attrName>style.color</p:attrName>
                                        </p:attrNameLst>
                                      </p:cBhvr>
                                      <p:by>
                                        <p:hsl h="0" s="12549" l="25098"/>
                                      </p:by>
                                    </p:animClr>
                                    <p:animClr clrSpc="hsl" dir="cw">
                                      <p:cBhvr>
                                        <p:cTn id="16" dur="500" fill="hold"/>
                                        <p:tgtEl>
                                          <p:spTgt spid="4"/>
                                        </p:tgtEl>
                                        <p:attrNameLst>
                                          <p:attrName>fillcolor</p:attrName>
                                        </p:attrNameLst>
                                      </p:cBhvr>
                                      <p:by>
                                        <p:hsl h="0" s="12549" l="25098"/>
                                      </p:by>
                                    </p:animClr>
                                    <p:animClr clrSpc="hsl" dir="cw">
                                      <p:cBhvr>
                                        <p:cTn id="17" dur="500" fill="hold"/>
                                        <p:tgtEl>
                                          <p:spTgt spid="4"/>
                                        </p:tgtEl>
                                        <p:attrNameLst>
                                          <p:attrName>stroke.color</p:attrName>
                                        </p:attrNameLst>
                                      </p:cBhvr>
                                      <p:by>
                                        <p:hsl h="0" s="12549" l="25098"/>
                                      </p:by>
                                    </p:animClr>
                                    <p:set>
                                      <p:cBhvr>
                                        <p:cTn id="18"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Oval 5">
            <a:extLst>
              <a:ext uri="{FF2B5EF4-FFF2-40B4-BE49-F238E27FC236}">
                <a16:creationId xmlns:a16="http://schemas.microsoft.com/office/drawing/2014/main" id="{C656225E-77DE-4440-BB43-41B755637839}"/>
              </a:ext>
            </a:extLst>
          </p:cNvPr>
          <p:cNvSpPr/>
          <p:nvPr/>
        </p:nvSpPr>
        <p:spPr>
          <a:xfrm>
            <a:off x="1817225" y="1073552"/>
            <a:ext cx="467987" cy="28907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7" name="Straight Connector 6">
            <a:extLst>
              <a:ext uri="{FF2B5EF4-FFF2-40B4-BE49-F238E27FC236}">
                <a16:creationId xmlns:a16="http://schemas.microsoft.com/office/drawing/2014/main" id="{D99F794B-E997-4FE8-BCEF-FBCB4027FF5E}"/>
              </a:ext>
            </a:extLst>
          </p:cNvPr>
          <p:cNvCxnSpPr>
            <a:cxnSpLocks/>
            <a:stCxn id="6" idx="4"/>
          </p:cNvCxnSpPr>
          <p:nvPr/>
        </p:nvCxnSpPr>
        <p:spPr>
          <a:xfrm>
            <a:off x="2051219" y="1362630"/>
            <a:ext cx="52001" cy="221942"/>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E2BB790-BDE8-4073-9455-39A5C3F55A70}"/>
              </a:ext>
            </a:extLst>
          </p:cNvPr>
          <p:cNvCxnSpPr>
            <a:cxnSpLocks/>
          </p:cNvCxnSpPr>
          <p:nvPr/>
        </p:nvCxnSpPr>
        <p:spPr>
          <a:xfrm>
            <a:off x="1921228" y="1442529"/>
            <a:ext cx="363984"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96287A8-CFBD-4A76-BD4F-6411F954054D}"/>
              </a:ext>
            </a:extLst>
          </p:cNvPr>
          <p:cNvCxnSpPr>
            <a:cxnSpLocks/>
          </p:cNvCxnSpPr>
          <p:nvPr/>
        </p:nvCxnSpPr>
        <p:spPr>
          <a:xfrm flipH="1">
            <a:off x="1921228" y="1584572"/>
            <a:ext cx="181992" cy="15092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A4F3FD7-3A87-409A-A6D2-E8B5E34BF8D5}"/>
              </a:ext>
            </a:extLst>
          </p:cNvPr>
          <p:cNvCxnSpPr/>
          <p:nvPr/>
        </p:nvCxnSpPr>
        <p:spPr>
          <a:xfrm>
            <a:off x="2103220" y="1584572"/>
            <a:ext cx="181992" cy="150920"/>
          </a:xfrm>
          <a:prstGeom prst="line">
            <a:avLst/>
          </a:prstGeom>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4486E41-59D4-483F-86C3-C238AE3E12BC}"/>
              </a:ext>
            </a:extLst>
          </p:cNvPr>
          <p:cNvSpPr/>
          <p:nvPr/>
        </p:nvSpPr>
        <p:spPr>
          <a:xfrm>
            <a:off x="4557896" y="795211"/>
            <a:ext cx="1990074" cy="521557"/>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Collect dataset</a:t>
            </a:r>
            <a:endParaRPr lang="en-IN" dirty="0"/>
          </a:p>
        </p:txBody>
      </p:sp>
      <p:sp>
        <p:nvSpPr>
          <p:cNvPr id="12" name="Oval 11">
            <a:extLst>
              <a:ext uri="{FF2B5EF4-FFF2-40B4-BE49-F238E27FC236}">
                <a16:creationId xmlns:a16="http://schemas.microsoft.com/office/drawing/2014/main" id="{E2D36C48-8883-45F8-BDFA-E487573141FE}"/>
              </a:ext>
            </a:extLst>
          </p:cNvPr>
          <p:cNvSpPr/>
          <p:nvPr/>
        </p:nvSpPr>
        <p:spPr>
          <a:xfrm>
            <a:off x="4616341" y="1528379"/>
            <a:ext cx="1873184" cy="52155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Clean dataset</a:t>
            </a:r>
            <a:endParaRPr lang="en-IN" dirty="0"/>
          </a:p>
        </p:txBody>
      </p:sp>
      <p:sp>
        <p:nvSpPr>
          <p:cNvPr id="16" name="Oval 15">
            <a:extLst>
              <a:ext uri="{FF2B5EF4-FFF2-40B4-BE49-F238E27FC236}">
                <a16:creationId xmlns:a16="http://schemas.microsoft.com/office/drawing/2014/main" id="{C6C1C428-206C-422B-945A-66682BC0499D}"/>
              </a:ext>
            </a:extLst>
          </p:cNvPr>
          <p:cNvSpPr/>
          <p:nvPr/>
        </p:nvSpPr>
        <p:spPr>
          <a:xfrm>
            <a:off x="4674786" y="2208236"/>
            <a:ext cx="1873184" cy="521557"/>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Configure database</a:t>
            </a:r>
            <a:endParaRPr lang="en-IN" dirty="0"/>
          </a:p>
        </p:txBody>
      </p:sp>
      <p:sp>
        <p:nvSpPr>
          <p:cNvPr id="17" name="Oval 16">
            <a:extLst>
              <a:ext uri="{FF2B5EF4-FFF2-40B4-BE49-F238E27FC236}">
                <a16:creationId xmlns:a16="http://schemas.microsoft.com/office/drawing/2014/main" id="{0FE06278-92CF-44A4-97AC-15BBAB84CC6F}"/>
              </a:ext>
            </a:extLst>
          </p:cNvPr>
          <p:cNvSpPr/>
          <p:nvPr/>
        </p:nvSpPr>
        <p:spPr>
          <a:xfrm>
            <a:off x="4674786" y="2834105"/>
            <a:ext cx="1873184" cy="597021"/>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Design architecture</a:t>
            </a:r>
            <a:endParaRPr lang="en-IN" dirty="0"/>
          </a:p>
        </p:txBody>
      </p:sp>
      <p:sp>
        <p:nvSpPr>
          <p:cNvPr id="18" name="Oval 17">
            <a:extLst>
              <a:ext uri="{FF2B5EF4-FFF2-40B4-BE49-F238E27FC236}">
                <a16:creationId xmlns:a16="http://schemas.microsoft.com/office/drawing/2014/main" id="{1908010C-87C0-47A7-B274-C567167B151D}"/>
              </a:ext>
            </a:extLst>
          </p:cNvPr>
          <p:cNvSpPr/>
          <p:nvPr/>
        </p:nvSpPr>
        <p:spPr>
          <a:xfrm>
            <a:off x="4674786" y="3497103"/>
            <a:ext cx="1873184" cy="555461"/>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Train AI model</a:t>
            </a:r>
            <a:endParaRPr lang="en-IN" dirty="0"/>
          </a:p>
        </p:txBody>
      </p:sp>
      <p:sp>
        <p:nvSpPr>
          <p:cNvPr id="19" name="Oval 18">
            <a:extLst>
              <a:ext uri="{FF2B5EF4-FFF2-40B4-BE49-F238E27FC236}">
                <a16:creationId xmlns:a16="http://schemas.microsoft.com/office/drawing/2014/main" id="{2056B244-D0A1-429A-BAD3-555682DCBD74}"/>
              </a:ext>
            </a:extLst>
          </p:cNvPr>
          <p:cNvSpPr/>
          <p:nvPr/>
        </p:nvSpPr>
        <p:spPr>
          <a:xfrm>
            <a:off x="4716216" y="4165016"/>
            <a:ext cx="1873184" cy="50898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Check accuracy</a:t>
            </a:r>
            <a:endParaRPr lang="en-IN" dirty="0"/>
          </a:p>
        </p:txBody>
      </p:sp>
      <p:sp>
        <p:nvSpPr>
          <p:cNvPr id="20" name="Oval 19">
            <a:extLst>
              <a:ext uri="{FF2B5EF4-FFF2-40B4-BE49-F238E27FC236}">
                <a16:creationId xmlns:a16="http://schemas.microsoft.com/office/drawing/2014/main" id="{C81D6413-5527-4A44-A314-92A0E356BA6F}"/>
              </a:ext>
            </a:extLst>
          </p:cNvPr>
          <p:cNvSpPr/>
          <p:nvPr/>
        </p:nvSpPr>
        <p:spPr>
          <a:xfrm>
            <a:off x="4757646" y="4786454"/>
            <a:ext cx="1873184" cy="50898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prediction</a:t>
            </a:r>
            <a:endParaRPr lang="en-IN" dirty="0"/>
          </a:p>
        </p:txBody>
      </p:sp>
      <p:sp>
        <p:nvSpPr>
          <p:cNvPr id="21" name="Oval 20">
            <a:extLst>
              <a:ext uri="{FF2B5EF4-FFF2-40B4-BE49-F238E27FC236}">
                <a16:creationId xmlns:a16="http://schemas.microsoft.com/office/drawing/2014/main" id="{841ED293-3151-444A-89EA-C5375E16609F}"/>
              </a:ext>
            </a:extLst>
          </p:cNvPr>
          <p:cNvSpPr/>
          <p:nvPr/>
        </p:nvSpPr>
        <p:spPr>
          <a:xfrm>
            <a:off x="4757646" y="5407891"/>
            <a:ext cx="1873184" cy="629173"/>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Input data image</a:t>
            </a:r>
            <a:endParaRPr lang="en-IN" dirty="0"/>
          </a:p>
        </p:txBody>
      </p:sp>
      <p:sp>
        <p:nvSpPr>
          <p:cNvPr id="22" name="Oval 21">
            <a:extLst>
              <a:ext uri="{FF2B5EF4-FFF2-40B4-BE49-F238E27FC236}">
                <a16:creationId xmlns:a16="http://schemas.microsoft.com/office/drawing/2014/main" id="{CDCBCC47-A04B-4844-BED0-434882572EA2}"/>
              </a:ext>
            </a:extLst>
          </p:cNvPr>
          <p:cNvSpPr/>
          <p:nvPr/>
        </p:nvSpPr>
        <p:spPr>
          <a:xfrm>
            <a:off x="9795722" y="4052564"/>
            <a:ext cx="514905" cy="301841"/>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cxnSp>
        <p:nvCxnSpPr>
          <p:cNvPr id="23" name="Straight Connector 22">
            <a:extLst>
              <a:ext uri="{FF2B5EF4-FFF2-40B4-BE49-F238E27FC236}">
                <a16:creationId xmlns:a16="http://schemas.microsoft.com/office/drawing/2014/main" id="{22D975A1-3A56-4714-AE14-6C60CFB8839A}"/>
              </a:ext>
            </a:extLst>
          </p:cNvPr>
          <p:cNvCxnSpPr>
            <a:cxnSpLocks/>
            <a:stCxn id="22" idx="4"/>
          </p:cNvCxnSpPr>
          <p:nvPr/>
        </p:nvCxnSpPr>
        <p:spPr>
          <a:xfrm>
            <a:off x="10053175" y="4354405"/>
            <a:ext cx="8877" cy="213064"/>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9C97E6F-97E5-472A-BC5E-86A04C021129}"/>
              </a:ext>
            </a:extLst>
          </p:cNvPr>
          <p:cNvCxnSpPr/>
          <p:nvPr/>
        </p:nvCxnSpPr>
        <p:spPr>
          <a:xfrm flipH="1">
            <a:off x="9795722" y="4567469"/>
            <a:ext cx="266330" cy="10653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CD33BA6-22E7-4D26-AB38-D3049F98C2D3}"/>
              </a:ext>
            </a:extLst>
          </p:cNvPr>
          <p:cNvCxnSpPr/>
          <p:nvPr/>
        </p:nvCxnSpPr>
        <p:spPr>
          <a:xfrm>
            <a:off x="10062052" y="4567469"/>
            <a:ext cx="248575" cy="10653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EAAAC2C-E2D8-4D4A-9D4B-B75DB5F5E525}"/>
              </a:ext>
            </a:extLst>
          </p:cNvPr>
          <p:cNvCxnSpPr>
            <a:cxnSpLocks/>
          </p:cNvCxnSpPr>
          <p:nvPr/>
        </p:nvCxnSpPr>
        <p:spPr>
          <a:xfrm>
            <a:off x="9893376" y="4443181"/>
            <a:ext cx="337351"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183216B-B803-4287-8F6E-01294623D064}"/>
              </a:ext>
            </a:extLst>
          </p:cNvPr>
          <p:cNvSpPr/>
          <p:nvPr/>
        </p:nvSpPr>
        <p:spPr>
          <a:xfrm>
            <a:off x="2036638" y="4778302"/>
            <a:ext cx="523783" cy="330698"/>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cxnSp>
        <p:nvCxnSpPr>
          <p:cNvPr id="28" name="Straight Connector 27">
            <a:extLst>
              <a:ext uri="{FF2B5EF4-FFF2-40B4-BE49-F238E27FC236}">
                <a16:creationId xmlns:a16="http://schemas.microsoft.com/office/drawing/2014/main" id="{A620D22E-EA18-4E52-AC00-4DC5FEA4D2D3}"/>
              </a:ext>
            </a:extLst>
          </p:cNvPr>
          <p:cNvCxnSpPr>
            <a:cxnSpLocks/>
            <a:stCxn id="27" idx="4"/>
          </p:cNvCxnSpPr>
          <p:nvPr/>
        </p:nvCxnSpPr>
        <p:spPr>
          <a:xfrm>
            <a:off x="2298530" y="5109000"/>
            <a:ext cx="0" cy="298891"/>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E71EB0B-AF17-41C6-A156-256FB74C69D4}"/>
              </a:ext>
            </a:extLst>
          </p:cNvPr>
          <p:cNvCxnSpPr/>
          <p:nvPr/>
        </p:nvCxnSpPr>
        <p:spPr>
          <a:xfrm flipH="1">
            <a:off x="2036638" y="5407891"/>
            <a:ext cx="248574" cy="13612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41A03F3-CF73-4686-963B-AED820EBC676}"/>
              </a:ext>
            </a:extLst>
          </p:cNvPr>
          <p:cNvCxnSpPr/>
          <p:nvPr/>
        </p:nvCxnSpPr>
        <p:spPr>
          <a:xfrm>
            <a:off x="2305189" y="5407891"/>
            <a:ext cx="255232" cy="153877"/>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B0C70FE-4D2E-45E5-A29A-EB93936A3B83}"/>
              </a:ext>
            </a:extLst>
          </p:cNvPr>
          <p:cNvCxnSpPr>
            <a:cxnSpLocks/>
          </p:cNvCxnSpPr>
          <p:nvPr/>
        </p:nvCxnSpPr>
        <p:spPr>
          <a:xfrm>
            <a:off x="2103220" y="5251046"/>
            <a:ext cx="457201" cy="7399"/>
          </a:xfrm>
          <a:prstGeom prst="line">
            <a:avLst/>
          </a:prstGeom>
        </p:spPr>
        <p:style>
          <a:lnRef idx="1">
            <a:schemeClr val="dk1"/>
          </a:lnRef>
          <a:fillRef idx="0">
            <a:schemeClr val="dk1"/>
          </a:fillRef>
          <a:effectRef idx="0">
            <a:schemeClr val="dk1"/>
          </a:effectRef>
          <a:fontRef idx="minor">
            <a:schemeClr val="tx1"/>
          </a:fontRef>
        </p:style>
      </p:cxnSp>
      <p:sp>
        <p:nvSpPr>
          <p:cNvPr id="32" name="TextBox 56">
            <a:extLst>
              <a:ext uri="{FF2B5EF4-FFF2-40B4-BE49-F238E27FC236}">
                <a16:creationId xmlns:a16="http://schemas.microsoft.com/office/drawing/2014/main" id="{A1807B47-17CB-49E0-B7AA-6FEEB4106997}"/>
              </a:ext>
            </a:extLst>
          </p:cNvPr>
          <p:cNvSpPr txBox="1"/>
          <p:nvPr/>
        </p:nvSpPr>
        <p:spPr>
          <a:xfrm>
            <a:off x="1579437" y="1838904"/>
            <a:ext cx="116297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Developer</a:t>
            </a:r>
            <a:endParaRPr lang="en-IN" dirty="0"/>
          </a:p>
        </p:txBody>
      </p:sp>
      <p:sp>
        <p:nvSpPr>
          <p:cNvPr id="33" name="TextBox 57">
            <a:extLst>
              <a:ext uri="{FF2B5EF4-FFF2-40B4-BE49-F238E27FC236}">
                <a16:creationId xmlns:a16="http://schemas.microsoft.com/office/drawing/2014/main" id="{BB032EC5-F9D9-43F6-96CF-5E4BAF379EDA}"/>
              </a:ext>
            </a:extLst>
          </p:cNvPr>
          <p:cNvSpPr txBox="1"/>
          <p:nvPr/>
        </p:nvSpPr>
        <p:spPr>
          <a:xfrm flipH="1">
            <a:off x="2003346" y="5693458"/>
            <a:ext cx="11172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User</a:t>
            </a:r>
            <a:endParaRPr lang="en-IN" dirty="0"/>
          </a:p>
        </p:txBody>
      </p:sp>
      <p:sp>
        <p:nvSpPr>
          <p:cNvPr id="34" name="TextBox 58">
            <a:extLst>
              <a:ext uri="{FF2B5EF4-FFF2-40B4-BE49-F238E27FC236}">
                <a16:creationId xmlns:a16="http://schemas.microsoft.com/office/drawing/2014/main" id="{F8071AA0-E513-4215-B0FD-EFE2D5234E1A}"/>
              </a:ext>
            </a:extLst>
          </p:cNvPr>
          <p:cNvSpPr txBox="1"/>
          <p:nvPr/>
        </p:nvSpPr>
        <p:spPr>
          <a:xfrm>
            <a:off x="9511538" y="4895743"/>
            <a:ext cx="11010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AI model</a:t>
            </a:r>
            <a:endParaRPr lang="en-IN" dirty="0"/>
          </a:p>
        </p:txBody>
      </p:sp>
      <p:cxnSp>
        <p:nvCxnSpPr>
          <p:cNvPr id="35" name="Straight Connector 34">
            <a:extLst>
              <a:ext uri="{FF2B5EF4-FFF2-40B4-BE49-F238E27FC236}">
                <a16:creationId xmlns:a16="http://schemas.microsoft.com/office/drawing/2014/main" id="{5737D485-A45F-4627-A8CF-AB6F1770F528}"/>
              </a:ext>
            </a:extLst>
          </p:cNvPr>
          <p:cNvCxnSpPr>
            <a:endCxn id="11" idx="2"/>
          </p:cNvCxnSpPr>
          <p:nvPr/>
        </p:nvCxnSpPr>
        <p:spPr>
          <a:xfrm flipV="1">
            <a:off x="2285212" y="1055990"/>
            <a:ext cx="2272684" cy="38653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AC5ACB5-A3BE-4BBB-9EBF-19F9F379430E}"/>
              </a:ext>
            </a:extLst>
          </p:cNvPr>
          <p:cNvCxnSpPr>
            <a:endCxn id="12" idx="2"/>
          </p:cNvCxnSpPr>
          <p:nvPr/>
        </p:nvCxnSpPr>
        <p:spPr>
          <a:xfrm>
            <a:off x="2285212" y="1420180"/>
            <a:ext cx="2331129" cy="36897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C385BB9D-FED4-4D68-9F2A-828B55C08D91}"/>
              </a:ext>
            </a:extLst>
          </p:cNvPr>
          <p:cNvCxnSpPr>
            <a:endCxn id="16" idx="2"/>
          </p:cNvCxnSpPr>
          <p:nvPr/>
        </p:nvCxnSpPr>
        <p:spPr>
          <a:xfrm>
            <a:off x="2285212" y="1416279"/>
            <a:ext cx="2389574" cy="1052736"/>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3F2B181-F598-433A-BD45-6EE6FE3E6480}"/>
              </a:ext>
            </a:extLst>
          </p:cNvPr>
          <p:cNvCxnSpPr>
            <a:endCxn id="17" idx="2"/>
          </p:cNvCxnSpPr>
          <p:nvPr/>
        </p:nvCxnSpPr>
        <p:spPr>
          <a:xfrm>
            <a:off x="2285212" y="1429220"/>
            <a:ext cx="2389574" cy="1703396"/>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B4F4470-32F2-496C-A892-78436CB090A4}"/>
              </a:ext>
            </a:extLst>
          </p:cNvPr>
          <p:cNvCxnSpPr>
            <a:cxnSpLocks/>
            <a:endCxn id="18" idx="2"/>
          </p:cNvCxnSpPr>
          <p:nvPr/>
        </p:nvCxnSpPr>
        <p:spPr>
          <a:xfrm>
            <a:off x="2305189" y="1458814"/>
            <a:ext cx="2369597" cy="231602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7AB2827-B769-4EBC-946E-2D97E6A70187}"/>
              </a:ext>
            </a:extLst>
          </p:cNvPr>
          <p:cNvCxnSpPr>
            <a:cxnSpLocks/>
            <a:endCxn id="19" idx="2"/>
          </p:cNvCxnSpPr>
          <p:nvPr/>
        </p:nvCxnSpPr>
        <p:spPr>
          <a:xfrm>
            <a:off x="2305189" y="1450109"/>
            <a:ext cx="2411027" cy="296940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6916D59-5963-44F9-8C79-1680E0111D72}"/>
              </a:ext>
            </a:extLst>
          </p:cNvPr>
          <p:cNvCxnSpPr>
            <a:endCxn id="20" idx="2"/>
          </p:cNvCxnSpPr>
          <p:nvPr/>
        </p:nvCxnSpPr>
        <p:spPr>
          <a:xfrm flipV="1">
            <a:off x="2560421" y="5040947"/>
            <a:ext cx="2197225" cy="210099"/>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30BF4FB-EBF0-4179-9BEF-507B93ABD6E2}"/>
              </a:ext>
            </a:extLst>
          </p:cNvPr>
          <p:cNvCxnSpPr>
            <a:endCxn id="21" idx="2"/>
          </p:cNvCxnSpPr>
          <p:nvPr/>
        </p:nvCxnSpPr>
        <p:spPr>
          <a:xfrm>
            <a:off x="2573739" y="5254745"/>
            <a:ext cx="2183907" cy="46773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47BEAA8-73CE-44F8-9E10-2356F557B1B1}"/>
              </a:ext>
            </a:extLst>
          </p:cNvPr>
          <p:cNvCxnSpPr>
            <a:endCxn id="19" idx="6"/>
          </p:cNvCxnSpPr>
          <p:nvPr/>
        </p:nvCxnSpPr>
        <p:spPr>
          <a:xfrm flipH="1" flipV="1">
            <a:off x="6589400" y="4419509"/>
            <a:ext cx="3303976" cy="41428"/>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F24A1C9-4B8E-4CE6-99C1-25BD037BEBBC}"/>
              </a:ext>
            </a:extLst>
          </p:cNvPr>
          <p:cNvCxnSpPr>
            <a:endCxn id="20" idx="6"/>
          </p:cNvCxnSpPr>
          <p:nvPr/>
        </p:nvCxnSpPr>
        <p:spPr>
          <a:xfrm flipH="1">
            <a:off x="6630830" y="4466856"/>
            <a:ext cx="3262546" cy="57409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690D1A5-6185-41A3-876A-CB5F34F150A6}"/>
              </a:ext>
            </a:extLst>
          </p:cNvPr>
          <p:cNvCxnSpPr>
            <a:cxnSpLocks/>
            <a:endCxn id="18" idx="6"/>
          </p:cNvCxnSpPr>
          <p:nvPr/>
        </p:nvCxnSpPr>
        <p:spPr>
          <a:xfrm flipH="1" flipV="1">
            <a:off x="6547970" y="3774834"/>
            <a:ext cx="3345406" cy="68610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739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a:extLst>
              <a:ext uri="{FF2B5EF4-FFF2-40B4-BE49-F238E27FC236}">
                <a16:creationId xmlns:a16="http://schemas.microsoft.com/office/drawing/2014/main" id="{6DDCD7D1-3521-4679-ACAC-07D4EA431341}"/>
              </a:ext>
            </a:extLst>
          </p:cNvPr>
          <p:cNvSpPr/>
          <p:nvPr/>
        </p:nvSpPr>
        <p:spPr>
          <a:xfrm>
            <a:off x="5016431" y="861246"/>
            <a:ext cx="1230412" cy="923330"/>
          </a:xfrm>
          <a:prstGeom prst="rect">
            <a:avLst/>
          </a:prstGeom>
        </p:spPr>
        <p:txBody>
          <a:bodyPr wrap="square">
            <a:spAutoFit/>
          </a:bodyPr>
          <a:lstStyle/>
          <a:p>
            <a:endParaRPr lang="en-US" sz="5400" dirty="0"/>
          </a:p>
        </p:txBody>
      </p:sp>
      <p:grpSp>
        <p:nvGrpSpPr>
          <p:cNvPr id="12" name="Group 11">
            <a:extLst>
              <a:ext uri="{FF2B5EF4-FFF2-40B4-BE49-F238E27FC236}">
                <a16:creationId xmlns:a16="http://schemas.microsoft.com/office/drawing/2014/main" id="{ACD38242-6741-4378-AF29-BBC97645AAC1}"/>
              </a:ext>
            </a:extLst>
          </p:cNvPr>
          <p:cNvGrpSpPr/>
          <p:nvPr/>
        </p:nvGrpSpPr>
        <p:grpSpPr>
          <a:xfrm>
            <a:off x="1199929" y="598425"/>
            <a:ext cx="5641271" cy="5641271"/>
            <a:chOff x="659666" y="598425"/>
            <a:chExt cx="5641271" cy="5641271"/>
          </a:xfrm>
          <a:effectLst/>
        </p:grpSpPr>
        <p:grpSp>
          <p:nvGrpSpPr>
            <p:cNvPr id="16" name="Group 15">
              <a:extLst>
                <a:ext uri="{FF2B5EF4-FFF2-40B4-BE49-F238E27FC236}">
                  <a16:creationId xmlns:a16="http://schemas.microsoft.com/office/drawing/2014/main" id="{7AB2EC98-E024-4E20-B647-F3625AC301A3}"/>
                </a:ext>
              </a:extLst>
            </p:cNvPr>
            <p:cNvGrpSpPr/>
            <p:nvPr/>
          </p:nvGrpSpPr>
          <p:grpSpPr>
            <a:xfrm>
              <a:off x="659666" y="598425"/>
              <a:ext cx="5641271" cy="5641271"/>
              <a:chOff x="1224922" y="598425"/>
              <a:chExt cx="5641271" cy="5641271"/>
            </a:xfrm>
          </p:grpSpPr>
          <p:sp>
            <p:nvSpPr>
              <p:cNvPr id="18" name="Rectangle 17">
                <a:extLst>
                  <a:ext uri="{FF2B5EF4-FFF2-40B4-BE49-F238E27FC236}">
                    <a16:creationId xmlns:a16="http://schemas.microsoft.com/office/drawing/2014/main" id="{4B338FCA-A33F-4F08-9C50-2B2234A11EE4}"/>
                  </a:ext>
                </a:extLst>
              </p:cNvPr>
              <p:cNvSpPr/>
              <p:nvPr/>
            </p:nvSpPr>
            <p:spPr>
              <a:xfrm rot="2700000">
                <a:off x="3958590" y="59842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159ACF-44D1-4737-A2ED-9C44A40BAED2}"/>
                  </a:ext>
                </a:extLst>
              </p:cNvPr>
              <p:cNvSpPr/>
              <p:nvPr/>
            </p:nvSpPr>
            <p:spPr>
              <a:xfrm rot="2700000">
                <a:off x="3958590" y="606576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5DB1178-5135-441F-8162-177CE8F2A582}"/>
                  </a:ext>
                </a:extLst>
              </p:cNvPr>
              <p:cNvSpPr/>
              <p:nvPr/>
            </p:nvSpPr>
            <p:spPr>
              <a:xfrm rot="3600000">
                <a:off x="466611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F88E88-CFC4-43A1-A9F2-62F8BA322659}"/>
                  </a:ext>
                </a:extLst>
              </p:cNvPr>
              <p:cNvSpPr/>
              <p:nvPr/>
            </p:nvSpPr>
            <p:spPr>
              <a:xfrm rot="3600000">
                <a:off x="325106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50FA2D-1154-4FEA-A002-01A7BFB5DB55}"/>
                  </a:ext>
                </a:extLst>
              </p:cNvPr>
              <p:cNvSpPr/>
              <p:nvPr/>
            </p:nvSpPr>
            <p:spPr>
              <a:xfrm rot="4500000">
                <a:off x="5325424"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D54C1F-FD72-4729-8D8D-E1110F317594}"/>
                  </a:ext>
                </a:extLst>
              </p:cNvPr>
              <p:cNvSpPr/>
              <p:nvPr/>
            </p:nvSpPr>
            <p:spPr>
              <a:xfrm rot="4500000">
                <a:off x="2591756"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882CE41-EAFC-4386-9668-64632F85F133}"/>
                  </a:ext>
                </a:extLst>
              </p:cNvPr>
              <p:cNvSpPr/>
              <p:nvPr/>
            </p:nvSpPr>
            <p:spPr>
              <a:xfrm rot="5400000">
                <a:off x="5891586"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AF6DF9-02D6-47DE-86C2-54F2230DBA5F}"/>
                  </a:ext>
                </a:extLst>
              </p:cNvPr>
              <p:cNvSpPr/>
              <p:nvPr/>
            </p:nvSpPr>
            <p:spPr>
              <a:xfrm rot="5400000">
                <a:off x="2025594"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763462-7F61-4341-97CE-BF56DA3BD879}"/>
                  </a:ext>
                </a:extLst>
              </p:cNvPr>
              <p:cNvSpPr/>
              <p:nvPr/>
            </p:nvSpPr>
            <p:spPr>
              <a:xfrm rot="6300000">
                <a:off x="6326016"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DF6083E-7DA7-41C1-8C5A-202009206D23}"/>
                  </a:ext>
                </a:extLst>
              </p:cNvPr>
              <p:cNvSpPr/>
              <p:nvPr/>
            </p:nvSpPr>
            <p:spPr>
              <a:xfrm rot="6300000">
                <a:off x="1591164"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422D3D8-0642-4AD6-9924-6D881733A0C4}"/>
                  </a:ext>
                </a:extLst>
              </p:cNvPr>
              <p:cNvSpPr/>
              <p:nvPr/>
            </p:nvSpPr>
            <p:spPr>
              <a:xfrm rot="7200000">
                <a:off x="6599111"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6111BF5-E851-48C6-AD1E-D58509EFCB3C}"/>
                  </a:ext>
                </a:extLst>
              </p:cNvPr>
              <p:cNvSpPr/>
              <p:nvPr/>
            </p:nvSpPr>
            <p:spPr>
              <a:xfrm rot="7200000">
                <a:off x="1318069"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20A9D30-884E-403D-BF85-060CDF9F12D7}"/>
                  </a:ext>
                </a:extLst>
              </p:cNvPr>
              <p:cNvSpPr/>
              <p:nvPr/>
            </p:nvSpPr>
            <p:spPr>
              <a:xfrm rot="8100000">
                <a:off x="6692259"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307806D-49B2-47A4-B81C-EF1D7158342F}"/>
                  </a:ext>
                </a:extLst>
              </p:cNvPr>
              <p:cNvSpPr/>
              <p:nvPr/>
            </p:nvSpPr>
            <p:spPr>
              <a:xfrm rot="8100000">
                <a:off x="1224922"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523BE1-87E1-4BCD-B71F-C5C484D948E0}"/>
                  </a:ext>
                </a:extLst>
              </p:cNvPr>
              <p:cNvSpPr/>
              <p:nvPr/>
            </p:nvSpPr>
            <p:spPr>
              <a:xfrm rot="9000000">
                <a:off x="6599111"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AC59AB8-4C17-412B-9C9F-2439CB84F0CB}"/>
                  </a:ext>
                </a:extLst>
              </p:cNvPr>
              <p:cNvSpPr/>
              <p:nvPr/>
            </p:nvSpPr>
            <p:spPr>
              <a:xfrm rot="9000000">
                <a:off x="1318069"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47839FB-37BA-4D99-9E6C-99C894B85DD6}"/>
                  </a:ext>
                </a:extLst>
              </p:cNvPr>
              <p:cNvSpPr/>
              <p:nvPr/>
            </p:nvSpPr>
            <p:spPr>
              <a:xfrm rot="9900000">
                <a:off x="6326016"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833278B-1B4C-4B37-98A1-094C49D114E8}"/>
                  </a:ext>
                </a:extLst>
              </p:cNvPr>
              <p:cNvSpPr/>
              <p:nvPr/>
            </p:nvSpPr>
            <p:spPr>
              <a:xfrm rot="9900000">
                <a:off x="1591164"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666064E-A593-4366-B5A5-9958B15F4693}"/>
                  </a:ext>
                </a:extLst>
              </p:cNvPr>
              <p:cNvSpPr/>
              <p:nvPr/>
            </p:nvSpPr>
            <p:spPr>
              <a:xfrm rot="10800000">
                <a:off x="5891586"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DC1C4DB-D8A6-4E5E-92DB-EDC5534CB9BC}"/>
                  </a:ext>
                </a:extLst>
              </p:cNvPr>
              <p:cNvSpPr/>
              <p:nvPr/>
            </p:nvSpPr>
            <p:spPr>
              <a:xfrm rot="10800000">
                <a:off x="2025594"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E5C969F-5663-436D-A049-F24D9BBDA91D}"/>
                  </a:ext>
                </a:extLst>
              </p:cNvPr>
              <p:cNvSpPr/>
              <p:nvPr/>
            </p:nvSpPr>
            <p:spPr>
              <a:xfrm rot="11700000">
                <a:off x="5325424"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15FC088-1198-47DA-9A3F-194D49F6F44E}"/>
                  </a:ext>
                </a:extLst>
              </p:cNvPr>
              <p:cNvSpPr/>
              <p:nvPr/>
            </p:nvSpPr>
            <p:spPr>
              <a:xfrm rot="11700000">
                <a:off x="2591756"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49A65CE-1002-401D-8ED4-64115B9178D3}"/>
                  </a:ext>
                </a:extLst>
              </p:cNvPr>
              <p:cNvSpPr/>
              <p:nvPr/>
            </p:nvSpPr>
            <p:spPr>
              <a:xfrm rot="12600000">
                <a:off x="466611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28F162E-4EEB-4A44-952D-07D141012F9C}"/>
                  </a:ext>
                </a:extLst>
              </p:cNvPr>
              <p:cNvSpPr/>
              <p:nvPr/>
            </p:nvSpPr>
            <p:spPr>
              <a:xfrm rot="12600000">
                <a:off x="325106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Circle: Hollow 16">
              <a:extLst>
                <a:ext uri="{FF2B5EF4-FFF2-40B4-BE49-F238E27FC236}">
                  <a16:creationId xmlns:a16="http://schemas.microsoft.com/office/drawing/2014/main" id="{61E92EEA-2029-405B-86F3-D0196E48D187}"/>
                </a:ext>
              </a:extLst>
            </p:cNvPr>
            <p:cNvSpPr/>
            <p:nvPr/>
          </p:nvSpPr>
          <p:spPr>
            <a:xfrm>
              <a:off x="1041620" y="980379"/>
              <a:ext cx="4877362" cy="4877362"/>
            </a:xfrm>
            <a:prstGeom prst="donut">
              <a:avLst>
                <a:gd name="adj" fmla="val 120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2" name="Group 41">
            <a:extLst>
              <a:ext uri="{FF2B5EF4-FFF2-40B4-BE49-F238E27FC236}">
                <a16:creationId xmlns:a16="http://schemas.microsoft.com/office/drawing/2014/main" id="{CDED77CB-9052-439E-80E2-328B325FD8C5}"/>
              </a:ext>
            </a:extLst>
          </p:cNvPr>
          <p:cNvGrpSpPr/>
          <p:nvPr/>
        </p:nvGrpSpPr>
        <p:grpSpPr>
          <a:xfrm>
            <a:off x="1794908" y="1193405"/>
            <a:ext cx="4451312" cy="4451310"/>
            <a:chOff x="2154470" y="585173"/>
            <a:chExt cx="5641271" cy="5641271"/>
          </a:xfrm>
          <a:effectLst/>
        </p:grpSpPr>
        <p:grpSp>
          <p:nvGrpSpPr>
            <p:cNvPr id="43" name="Group 42">
              <a:extLst>
                <a:ext uri="{FF2B5EF4-FFF2-40B4-BE49-F238E27FC236}">
                  <a16:creationId xmlns:a16="http://schemas.microsoft.com/office/drawing/2014/main" id="{F42F8CAA-1EF5-45F3-9270-AA902705C823}"/>
                </a:ext>
              </a:extLst>
            </p:cNvPr>
            <p:cNvGrpSpPr/>
            <p:nvPr/>
          </p:nvGrpSpPr>
          <p:grpSpPr>
            <a:xfrm>
              <a:off x="2154470" y="585173"/>
              <a:ext cx="5641271" cy="5641271"/>
              <a:chOff x="3267320" y="598425"/>
              <a:chExt cx="5641271" cy="5641271"/>
            </a:xfrm>
          </p:grpSpPr>
          <p:grpSp>
            <p:nvGrpSpPr>
              <p:cNvPr id="46" name="Group 45">
                <a:extLst>
                  <a:ext uri="{FF2B5EF4-FFF2-40B4-BE49-F238E27FC236}">
                    <a16:creationId xmlns:a16="http://schemas.microsoft.com/office/drawing/2014/main" id="{329B648C-84D1-459C-B3D5-F66B6F5238CF}"/>
                  </a:ext>
                </a:extLst>
              </p:cNvPr>
              <p:cNvGrpSpPr/>
              <p:nvPr/>
            </p:nvGrpSpPr>
            <p:grpSpPr>
              <a:xfrm>
                <a:off x="3267320" y="598425"/>
                <a:ext cx="5641271" cy="5641271"/>
                <a:chOff x="1224922" y="598425"/>
                <a:chExt cx="5641271" cy="5641271"/>
              </a:xfrm>
            </p:grpSpPr>
            <p:sp>
              <p:nvSpPr>
                <p:cNvPr id="73" name="Rectangle 80">
                  <a:extLst>
                    <a:ext uri="{FF2B5EF4-FFF2-40B4-BE49-F238E27FC236}">
                      <a16:creationId xmlns:a16="http://schemas.microsoft.com/office/drawing/2014/main" id="{C7B17D7D-B5F9-4E8B-AF19-0F768D238D20}"/>
                    </a:ext>
                  </a:extLst>
                </p:cNvPr>
                <p:cNvSpPr/>
                <p:nvPr/>
              </p:nvSpPr>
              <p:spPr>
                <a:xfrm rot="2700000">
                  <a:off x="3958590" y="59842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81">
                  <a:extLst>
                    <a:ext uri="{FF2B5EF4-FFF2-40B4-BE49-F238E27FC236}">
                      <a16:creationId xmlns:a16="http://schemas.microsoft.com/office/drawing/2014/main" id="{BABF5859-FDC5-4AC8-9DDB-2F9E6BC0449E}"/>
                    </a:ext>
                  </a:extLst>
                </p:cNvPr>
                <p:cNvSpPr/>
                <p:nvPr/>
              </p:nvSpPr>
              <p:spPr>
                <a:xfrm rot="2700000">
                  <a:off x="3958590" y="606576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82">
                  <a:extLst>
                    <a:ext uri="{FF2B5EF4-FFF2-40B4-BE49-F238E27FC236}">
                      <a16:creationId xmlns:a16="http://schemas.microsoft.com/office/drawing/2014/main" id="{EB85FAD0-77A3-4FEC-8AC9-EAB5D9EE3A2E}"/>
                    </a:ext>
                  </a:extLst>
                </p:cNvPr>
                <p:cNvSpPr/>
                <p:nvPr/>
              </p:nvSpPr>
              <p:spPr>
                <a:xfrm rot="3600000">
                  <a:off x="4666115" y="69157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83">
                  <a:extLst>
                    <a:ext uri="{FF2B5EF4-FFF2-40B4-BE49-F238E27FC236}">
                      <a16:creationId xmlns:a16="http://schemas.microsoft.com/office/drawing/2014/main" id="{373DC4E4-EA63-4789-A198-E00271A81065}"/>
                    </a:ext>
                  </a:extLst>
                </p:cNvPr>
                <p:cNvSpPr/>
                <p:nvPr/>
              </p:nvSpPr>
              <p:spPr>
                <a:xfrm rot="3600000">
                  <a:off x="3251065" y="597261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84">
                  <a:extLst>
                    <a:ext uri="{FF2B5EF4-FFF2-40B4-BE49-F238E27FC236}">
                      <a16:creationId xmlns:a16="http://schemas.microsoft.com/office/drawing/2014/main" id="{24E8889E-0647-42F3-B22C-62A54D2D4FBC}"/>
                    </a:ext>
                  </a:extLst>
                </p:cNvPr>
                <p:cNvSpPr/>
                <p:nvPr/>
              </p:nvSpPr>
              <p:spPr>
                <a:xfrm rot="4500000">
                  <a:off x="5325424" y="964667"/>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85">
                  <a:extLst>
                    <a:ext uri="{FF2B5EF4-FFF2-40B4-BE49-F238E27FC236}">
                      <a16:creationId xmlns:a16="http://schemas.microsoft.com/office/drawing/2014/main" id="{E59E1E4F-8056-4EAD-BB18-77CE49B2A1D5}"/>
                    </a:ext>
                  </a:extLst>
                </p:cNvPr>
                <p:cNvSpPr/>
                <p:nvPr/>
              </p:nvSpPr>
              <p:spPr>
                <a:xfrm rot="4500000">
                  <a:off x="2591756" y="5699520"/>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86">
                  <a:extLst>
                    <a:ext uri="{FF2B5EF4-FFF2-40B4-BE49-F238E27FC236}">
                      <a16:creationId xmlns:a16="http://schemas.microsoft.com/office/drawing/2014/main" id="{40C9F109-71AD-482A-974C-64324C2C0147}"/>
                    </a:ext>
                  </a:extLst>
                </p:cNvPr>
                <p:cNvSpPr/>
                <p:nvPr/>
              </p:nvSpPr>
              <p:spPr>
                <a:xfrm rot="5400000">
                  <a:off x="5891586" y="139909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87">
                  <a:extLst>
                    <a:ext uri="{FF2B5EF4-FFF2-40B4-BE49-F238E27FC236}">
                      <a16:creationId xmlns:a16="http://schemas.microsoft.com/office/drawing/2014/main" id="{B8221A4B-B8DB-42BD-A3A3-2F11D2D83497}"/>
                    </a:ext>
                  </a:extLst>
                </p:cNvPr>
                <p:cNvSpPr/>
                <p:nvPr/>
              </p:nvSpPr>
              <p:spPr>
                <a:xfrm rot="5400000">
                  <a:off x="2025594" y="526508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8">
                  <a:extLst>
                    <a:ext uri="{FF2B5EF4-FFF2-40B4-BE49-F238E27FC236}">
                      <a16:creationId xmlns:a16="http://schemas.microsoft.com/office/drawing/2014/main" id="{BD30FE09-CDFB-41B5-9EE3-553DBBE85D4C}"/>
                    </a:ext>
                  </a:extLst>
                </p:cNvPr>
                <p:cNvSpPr/>
                <p:nvPr/>
              </p:nvSpPr>
              <p:spPr>
                <a:xfrm rot="6300000">
                  <a:off x="6326016" y="196525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9">
                  <a:extLst>
                    <a:ext uri="{FF2B5EF4-FFF2-40B4-BE49-F238E27FC236}">
                      <a16:creationId xmlns:a16="http://schemas.microsoft.com/office/drawing/2014/main" id="{8DEBFBFD-88BF-4AB2-BE07-680B13A245B4}"/>
                    </a:ext>
                  </a:extLst>
                </p:cNvPr>
                <p:cNvSpPr/>
                <p:nvPr/>
              </p:nvSpPr>
              <p:spPr>
                <a:xfrm rot="6300000">
                  <a:off x="1591164" y="469892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90">
                  <a:extLst>
                    <a:ext uri="{FF2B5EF4-FFF2-40B4-BE49-F238E27FC236}">
                      <a16:creationId xmlns:a16="http://schemas.microsoft.com/office/drawing/2014/main" id="{3DC86F27-0231-475A-9850-045F82A36480}"/>
                    </a:ext>
                  </a:extLst>
                </p:cNvPr>
                <p:cNvSpPr/>
                <p:nvPr/>
              </p:nvSpPr>
              <p:spPr>
                <a:xfrm rot="7200000">
                  <a:off x="6599111" y="262456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91">
                  <a:extLst>
                    <a:ext uri="{FF2B5EF4-FFF2-40B4-BE49-F238E27FC236}">
                      <a16:creationId xmlns:a16="http://schemas.microsoft.com/office/drawing/2014/main" id="{54010E1C-E955-48D3-B359-29D8691E3AAE}"/>
                    </a:ext>
                  </a:extLst>
                </p:cNvPr>
                <p:cNvSpPr/>
                <p:nvPr/>
              </p:nvSpPr>
              <p:spPr>
                <a:xfrm rot="7200000">
                  <a:off x="1318069" y="403961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92">
                  <a:extLst>
                    <a:ext uri="{FF2B5EF4-FFF2-40B4-BE49-F238E27FC236}">
                      <a16:creationId xmlns:a16="http://schemas.microsoft.com/office/drawing/2014/main" id="{893EB616-8AE2-4D97-9B45-4473B4FF203C}"/>
                    </a:ext>
                  </a:extLst>
                </p:cNvPr>
                <p:cNvSpPr/>
                <p:nvPr/>
              </p:nvSpPr>
              <p:spPr>
                <a:xfrm rot="8100000">
                  <a:off x="6692259" y="3332094"/>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93">
                  <a:extLst>
                    <a:ext uri="{FF2B5EF4-FFF2-40B4-BE49-F238E27FC236}">
                      <a16:creationId xmlns:a16="http://schemas.microsoft.com/office/drawing/2014/main" id="{76F5493B-A743-40D4-A754-BD5358C73800}"/>
                    </a:ext>
                  </a:extLst>
                </p:cNvPr>
                <p:cNvSpPr/>
                <p:nvPr/>
              </p:nvSpPr>
              <p:spPr>
                <a:xfrm rot="8100000">
                  <a:off x="1224922" y="3332094"/>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94">
                  <a:extLst>
                    <a:ext uri="{FF2B5EF4-FFF2-40B4-BE49-F238E27FC236}">
                      <a16:creationId xmlns:a16="http://schemas.microsoft.com/office/drawing/2014/main" id="{0872EEA9-7D70-4EC6-A052-8A0249AB9CCE}"/>
                    </a:ext>
                  </a:extLst>
                </p:cNvPr>
                <p:cNvSpPr/>
                <p:nvPr/>
              </p:nvSpPr>
              <p:spPr>
                <a:xfrm rot="9000000">
                  <a:off x="6599111" y="403961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95">
                  <a:extLst>
                    <a:ext uri="{FF2B5EF4-FFF2-40B4-BE49-F238E27FC236}">
                      <a16:creationId xmlns:a16="http://schemas.microsoft.com/office/drawing/2014/main" id="{E743D17A-25B0-4424-B7A5-98BB70CB79E2}"/>
                    </a:ext>
                  </a:extLst>
                </p:cNvPr>
                <p:cNvSpPr/>
                <p:nvPr/>
              </p:nvSpPr>
              <p:spPr>
                <a:xfrm rot="9000000">
                  <a:off x="1318069" y="262456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96">
                  <a:extLst>
                    <a:ext uri="{FF2B5EF4-FFF2-40B4-BE49-F238E27FC236}">
                      <a16:creationId xmlns:a16="http://schemas.microsoft.com/office/drawing/2014/main" id="{76752A84-86A5-403D-900D-8050C54B5473}"/>
                    </a:ext>
                  </a:extLst>
                </p:cNvPr>
                <p:cNvSpPr/>
                <p:nvPr/>
              </p:nvSpPr>
              <p:spPr>
                <a:xfrm rot="9900000">
                  <a:off x="6326016" y="469892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97">
                  <a:extLst>
                    <a:ext uri="{FF2B5EF4-FFF2-40B4-BE49-F238E27FC236}">
                      <a16:creationId xmlns:a16="http://schemas.microsoft.com/office/drawing/2014/main" id="{218E99DB-1A6D-4D64-BE68-0DC8FBC46DF4}"/>
                    </a:ext>
                  </a:extLst>
                </p:cNvPr>
                <p:cNvSpPr/>
                <p:nvPr/>
              </p:nvSpPr>
              <p:spPr>
                <a:xfrm rot="9900000">
                  <a:off x="1591164" y="196525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8">
                  <a:extLst>
                    <a:ext uri="{FF2B5EF4-FFF2-40B4-BE49-F238E27FC236}">
                      <a16:creationId xmlns:a16="http://schemas.microsoft.com/office/drawing/2014/main" id="{B6EA2835-2614-48FB-9E12-0FD8638DEA59}"/>
                    </a:ext>
                  </a:extLst>
                </p:cNvPr>
                <p:cNvSpPr/>
                <p:nvPr/>
              </p:nvSpPr>
              <p:spPr>
                <a:xfrm rot="10800000">
                  <a:off x="5891586" y="526508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9">
                  <a:extLst>
                    <a:ext uri="{FF2B5EF4-FFF2-40B4-BE49-F238E27FC236}">
                      <a16:creationId xmlns:a16="http://schemas.microsoft.com/office/drawing/2014/main" id="{6E06C9F2-85D6-4A17-AF36-D589F9FDA863}"/>
                    </a:ext>
                  </a:extLst>
                </p:cNvPr>
                <p:cNvSpPr/>
                <p:nvPr/>
              </p:nvSpPr>
              <p:spPr>
                <a:xfrm rot="10800000">
                  <a:off x="2025594" y="139909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100">
                  <a:extLst>
                    <a:ext uri="{FF2B5EF4-FFF2-40B4-BE49-F238E27FC236}">
                      <a16:creationId xmlns:a16="http://schemas.microsoft.com/office/drawing/2014/main" id="{CBE87C0A-88EF-4086-A6D3-94D57719B636}"/>
                    </a:ext>
                  </a:extLst>
                </p:cNvPr>
                <p:cNvSpPr/>
                <p:nvPr/>
              </p:nvSpPr>
              <p:spPr>
                <a:xfrm rot="11700000">
                  <a:off x="5325424" y="5699520"/>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101">
                  <a:extLst>
                    <a:ext uri="{FF2B5EF4-FFF2-40B4-BE49-F238E27FC236}">
                      <a16:creationId xmlns:a16="http://schemas.microsoft.com/office/drawing/2014/main" id="{821C60D4-FE35-43A4-9069-F84F8D9161F6}"/>
                    </a:ext>
                  </a:extLst>
                </p:cNvPr>
                <p:cNvSpPr/>
                <p:nvPr/>
              </p:nvSpPr>
              <p:spPr>
                <a:xfrm rot="11700000">
                  <a:off x="2591756" y="964667"/>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102">
                  <a:extLst>
                    <a:ext uri="{FF2B5EF4-FFF2-40B4-BE49-F238E27FC236}">
                      <a16:creationId xmlns:a16="http://schemas.microsoft.com/office/drawing/2014/main" id="{869E81AE-9C9B-4615-84E4-F8D5C50AA85D}"/>
                    </a:ext>
                  </a:extLst>
                </p:cNvPr>
                <p:cNvSpPr/>
                <p:nvPr/>
              </p:nvSpPr>
              <p:spPr>
                <a:xfrm rot="12600000">
                  <a:off x="4666115" y="597261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103">
                  <a:extLst>
                    <a:ext uri="{FF2B5EF4-FFF2-40B4-BE49-F238E27FC236}">
                      <a16:creationId xmlns:a16="http://schemas.microsoft.com/office/drawing/2014/main" id="{52DA32C6-9160-43F4-89DD-3321362EF6A5}"/>
                    </a:ext>
                  </a:extLst>
                </p:cNvPr>
                <p:cNvSpPr/>
                <p:nvPr/>
              </p:nvSpPr>
              <p:spPr>
                <a:xfrm rot="12600000">
                  <a:off x="3251065" y="69157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D99A322-404A-4079-9374-8F29FF9FFC20}"/>
                  </a:ext>
                </a:extLst>
              </p:cNvPr>
              <p:cNvGrpSpPr/>
              <p:nvPr/>
            </p:nvGrpSpPr>
            <p:grpSpPr>
              <a:xfrm>
                <a:off x="3328637" y="659745"/>
                <a:ext cx="5518640" cy="5518638"/>
                <a:chOff x="3477279" y="808386"/>
                <a:chExt cx="5221355" cy="5221355"/>
              </a:xfrm>
            </p:grpSpPr>
            <p:sp>
              <p:nvSpPr>
                <p:cNvPr id="48" name="Freeform: Shape 47">
                  <a:extLst>
                    <a:ext uri="{FF2B5EF4-FFF2-40B4-BE49-F238E27FC236}">
                      <a16:creationId xmlns:a16="http://schemas.microsoft.com/office/drawing/2014/main" id="{7B70E34A-4483-4E2F-B191-00F9A38D2312}"/>
                    </a:ext>
                  </a:extLst>
                </p:cNvPr>
                <p:cNvSpPr/>
                <p:nvPr/>
              </p:nvSpPr>
              <p:spPr>
                <a:xfrm>
                  <a:off x="6065098" y="808386"/>
                  <a:ext cx="45718" cy="353859"/>
                </a:xfrm>
                <a:custGeom>
                  <a:avLst/>
                  <a:gdLst>
                    <a:gd name="connsiteX0" fmla="*/ 0 w 45718"/>
                    <a:gd name="connsiteY0" fmla="*/ 0 h 353859"/>
                    <a:gd name="connsiteX1" fmla="*/ 45718 w 45718"/>
                    <a:gd name="connsiteY1" fmla="*/ 0 h 353859"/>
                    <a:gd name="connsiteX2" fmla="*/ 45718 w 45718"/>
                    <a:gd name="connsiteY2" fmla="*/ 353576 h 353859"/>
                    <a:gd name="connsiteX3" fmla="*/ 25658 w 45718"/>
                    <a:gd name="connsiteY3" fmla="*/ 352563 h 353859"/>
                    <a:gd name="connsiteX4" fmla="*/ 0 w 45718"/>
                    <a:gd name="connsiteY4" fmla="*/ 353859 h 353859"/>
                    <a:gd name="connsiteX5" fmla="*/ 0 w 45718"/>
                    <a:gd name="connsiteY5" fmla="*/ 0 h 35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8" h="353859">
                      <a:moveTo>
                        <a:pt x="0" y="0"/>
                      </a:moveTo>
                      <a:lnTo>
                        <a:pt x="45718" y="0"/>
                      </a:lnTo>
                      <a:lnTo>
                        <a:pt x="45718" y="353576"/>
                      </a:lnTo>
                      <a:lnTo>
                        <a:pt x="25658" y="352563"/>
                      </a:lnTo>
                      <a:lnTo>
                        <a:pt x="0" y="353859"/>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Shape 48">
                  <a:extLst>
                    <a:ext uri="{FF2B5EF4-FFF2-40B4-BE49-F238E27FC236}">
                      <a16:creationId xmlns:a16="http://schemas.microsoft.com/office/drawing/2014/main" id="{E347020E-2267-4627-BB37-0310530D9727}"/>
                    </a:ext>
                  </a:extLst>
                </p:cNvPr>
                <p:cNvSpPr/>
                <p:nvPr/>
              </p:nvSpPr>
              <p:spPr>
                <a:xfrm>
                  <a:off x="5390183" y="891424"/>
                  <a:ext cx="136202" cy="354886"/>
                </a:xfrm>
                <a:custGeom>
                  <a:avLst/>
                  <a:gdLst>
                    <a:gd name="connsiteX0" fmla="*/ 44161 w 136202"/>
                    <a:gd name="connsiteY0" fmla="*/ 0 h 354886"/>
                    <a:gd name="connsiteX1" fmla="*/ 136202 w 136202"/>
                    <a:gd name="connsiteY1" fmla="*/ 343500 h 354886"/>
                    <a:gd name="connsiteX2" fmla="*/ 91921 w 136202"/>
                    <a:gd name="connsiteY2" fmla="*/ 354886 h 354886"/>
                    <a:gd name="connsiteX3" fmla="*/ 0 w 136202"/>
                    <a:gd name="connsiteY3" fmla="*/ 11833 h 354886"/>
                    <a:gd name="connsiteX4" fmla="*/ 44161 w 136202"/>
                    <a:gd name="connsiteY4" fmla="*/ 0 h 35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2" h="354886">
                      <a:moveTo>
                        <a:pt x="44161" y="0"/>
                      </a:moveTo>
                      <a:lnTo>
                        <a:pt x="136202" y="343500"/>
                      </a:lnTo>
                      <a:lnTo>
                        <a:pt x="91921" y="354886"/>
                      </a:lnTo>
                      <a:lnTo>
                        <a:pt x="0" y="11833"/>
                      </a:lnTo>
                      <a:lnTo>
                        <a:pt x="4416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Shape 49">
                  <a:extLst>
                    <a:ext uri="{FF2B5EF4-FFF2-40B4-BE49-F238E27FC236}">
                      <a16:creationId xmlns:a16="http://schemas.microsoft.com/office/drawing/2014/main" id="{D46E7DBE-2332-4ABF-A65C-0B276A167A61}"/>
                    </a:ext>
                  </a:extLst>
                </p:cNvPr>
                <p:cNvSpPr/>
                <p:nvPr/>
              </p:nvSpPr>
              <p:spPr>
                <a:xfrm>
                  <a:off x="6649891" y="891425"/>
                  <a:ext cx="135841" cy="353538"/>
                </a:xfrm>
                <a:custGeom>
                  <a:avLst/>
                  <a:gdLst>
                    <a:gd name="connsiteX0" fmla="*/ 91679 w 135841"/>
                    <a:gd name="connsiteY0" fmla="*/ 0 h 353538"/>
                    <a:gd name="connsiteX1" fmla="*/ 135841 w 135841"/>
                    <a:gd name="connsiteY1" fmla="*/ 11833 h 353538"/>
                    <a:gd name="connsiteX2" fmla="*/ 44281 w 135841"/>
                    <a:gd name="connsiteY2" fmla="*/ 353538 h 353538"/>
                    <a:gd name="connsiteX3" fmla="*/ 0 w 135841"/>
                    <a:gd name="connsiteY3" fmla="*/ 342153 h 353538"/>
                    <a:gd name="connsiteX4" fmla="*/ 91679 w 135841"/>
                    <a:gd name="connsiteY4" fmla="*/ 0 h 35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41" h="353538">
                      <a:moveTo>
                        <a:pt x="91679" y="0"/>
                      </a:moveTo>
                      <a:lnTo>
                        <a:pt x="135841" y="11833"/>
                      </a:lnTo>
                      <a:lnTo>
                        <a:pt x="44281" y="353538"/>
                      </a:lnTo>
                      <a:lnTo>
                        <a:pt x="0" y="342153"/>
                      </a:lnTo>
                      <a:lnTo>
                        <a:pt x="9167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Shape 50">
                  <a:extLst>
                    <a:ext uri="{FF2B5EF4-FFF2-40B4-BE49-F238E27FC236}">
                      <a16:creationId xmlns:a16="http://schemas.microsoft.com/office/drawing/2014/main" id="{CD2DEA77-C6CD-444D-A895-0B427425606E}"/>
                    </a:ext>
                  </a:extLst>
                </p:cNvPr>
                <p:cNvSpPr/>
                <p:nvPr/>
              </p:nvSpPr>
              <p:spPr>
                <a:xfrm>
                  <a:off x="4762821" y="1146720"/>
                  <a:ext cx="217217" cy="331395"/>
                </a:xfrm>
                <a:custGeom>
                  <a:avLst/>
                  <a:gdLst>
                    <a:gd name="connsiteX0" fmla="*/ 39595 w 217217"/>
                    <a:gd name="connsiteY0" fmla="*/ 0 h 331395"/>
                    <a:gd name="connsiteX1" fmla="*/ 217217 w 217217"/>
                    <a:gd name="connsiteY1" fmla="*/ 307651 h 331395"/>
                    <a:gd name="connsiteX2" fmla="*/ 178133 w 217217"/>
                    <a:gd name="connsiteY2" fmla="*/ 331395 h 331395"/>
                    <a:gd name="connsiteX3" fmla="*/ 0 w 217217"/>
                    <a:gd name="connsiteY3" fmla="*/ 22860 h 331395"/>
                    <a:gd name="connsiteX4" fmla="*/ 39595 w 217217"/>
                    <a:gd name="connsiteY4" fmla="*/ 0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17" h="331395">
                      <a:moveTo>
                        <a:pt x="39595" y="0"/>
                      </a:moveTo>
                      <a:lnTo>
                        <a:pt x="217217" y="307651"/>
                      </a:lnTo>
                      <a:lnTo>
                        <a:pt x="178133" y="331395"/>
                      </a:lnTo>
                      <a:lnTo>
                        <a:pt x="0" y="22860"/>
                      </a:lnTo>
                      <a:lnTo>
                        <a:pt x="39595"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Shape 51">
                  <a:extLst>
                    <a:ext uri="{FF2B5EF4-FFF2-40B4-BE49-F238E27FC236}">
                      <a16:creationId xmlns:a16="http://schemas.microsoft.com/office/drawing/2014/main" id="{3137F2D5-1C73-49E7-8F13-F4EF11E5F151}"/>
                    </a:ext>
                  </a:extLst>
                </p:cNvPr>
                <p:cNvSpPr/>
                <p:nvPr/>
              </p:nvSpPr>
              <p:spPr>
                <a:xfrm>
                  <a:off x="7197332" y="1146719"/>
                  <a:ext cx="215761" cy="328876"/>
                </a:xfrm>
                <a:custGeom>
                  <a:avLst/>
                  <a:gdLst>
                    <a:gd name="connsiteX0" fmla="*/ 176169 w 215761"/>
                    <a:gd name="connsiteY0" fmla="*/ 0 h 328876"/>
                    <a:gd name="connsiteX1" fmla="*/ 215761 w 215761"/>
                    <a:gd name="connsiteY1" fmla="*/ 22859 h 328876"/>
                    <a:gd name="connsiteX2" fmla="*/ 39082 w 215761"/>
                    <a:gd name="connsiteY2" fmla="*/ 328876 h 328876"/>
                    <a:gd name="connsiteX3" fmla="*/ 0 w 215761"/>
                    <a:gd name="connsiteY3" fmla="*/ 305133 h 328876"/>
                    <a:gd name="connsiteX4" fmla="*/ 176169 w 215761"/>
                    <a:gd name="connsiteY4" fmla="*/ 0 h 328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61" h="328876">
                      <a:moveTo>
                        <a:pt x="176169" y="0"/>
                      </a:moveTo>
                      <a:lnTo>
                        <a:pt x="215761" y="22859"/>
                      </a:lnTo>
                      <a:lnTo>
                        <a:pt x="39082" y="328876"/>
                      </a:lnTo>
                      <a:lnTo>
                        <a:pt x="0" y="305133"/>
                      </a:lnTo>
                      <a:lnTo>
                        <a:pt x="17616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Shape 52">
                  <a:extLst>
                    <a:ext uri="{FF2B5EF4-FFF2-40B4-BE49-F238E27FC236}">
                      <a16:creationId xmlns:a16="http://schemas.microsoft.com/office/drawing/2014/main" id="{E0C40CB0-A030-47BA-99E2-7927D7BE53C3}"/>
                    </a:ext>
                  </a:extLst>
                </p:cNvPr>
                <p:cNvSpPr/>
                <p:nvPr/>
              </p:nvSpPr>
              <p:spPr>
                <a:xfrm>
                  <a:off x="4225764" y="1556870"/>
                  <a:ext cx="283734" cy="283868"/>
                </a:xfrm>
                <a:custGeom>
                  <a:avLst/>
                  <a:gdLst>
                    <a:gd name="connsiteX0" fmla="*/ 32328 w 283734"/>
                    <a:gd name="connsiteY0" fmla="*/ 0 h 283868"/>
                    <a:gd name="connsiteX1" fmla="*/ 283734 w 283734"/>
                    <a:gd name="connsiteY1" fmla="*/ 251406 h 283868"/>
                    <a:gd name="connsiteX2" fmla="*/ 268266 w 283734"/>
                    <a:gd name="connsiteY2" fmla="*/ 265464 h 283868"/>
                    <a:gd name="connsiteX3" fmla="*/ 251540 w 283734"/>
                    <a:gd name="connsiteY3" fmla="*/ 283868 h 283868"/>
                    <a:gd name="connsiteX4" fmla="*/ 0 w 283734"/>
                    <a:gd name="connsiteY4" fmla="*/ 32328 h 283868"/>
                    <a:gd name="connsiteX5" fmla="*/ 32328 w 283734"/>
                    <a:gd name="connsiteY5" fmla="*/ 0 h 28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34" h="283868">
                      <a:moveTo>
                        <a:pt x="32328" y="0"/>
                      </a:moveTo>
                      <a:lnTo>
                        <a:pt x="283734" y="251406"/>
                      </a:lnTo>
                      <a:lnTo>
                        <a:pt x="268266" y="265464"/>
                      </a:lnTo>
                      <a:lnTo>
                        <a:pt x="251540" y="283868"/>
                      </a:lnTo>
                      <a:lnTo>
                        <a:pt x="0" y="32328"/>
                      </a:lnTo>
                      <a:lnTo>
                        <a:pt x="32328"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Shape 53">
                  <a:extLst>
                    <a:ext uri="{FF2B5EF4-FFF2-40B4-BE49-F238E27FC236}">
                      <a16:creationId xmlns:a16="http://schemas.microsoft.com/office/drawing/2014/main" id="{897CA607-1062-4739-BEE1-E2029EF70041}"/>
                    </a:ext>
                  </a:extLst>
                </p:cNvPr>
                <p:cNvSpPr/>
                <p:nvPr/>
              </p:nvSpPr>
              <p:spPr>
                <a:xfrm>
                  <a:off x="7669082" y="1556870"/>
                  <a:ext cx="281068" cy="280936"/>
                </a:xfrm>
                <a:custGeom>
                  <a:avLst/>
                  <a:gdLst>
                    <a:gd name="connsiteX0" fmla="*/ 248740 w 281068"/>
                    <a:gd name="connsiteY0" fmla="*/ 0 h 280936"/>
                    <a:gd name="connsiteX1" fmla="*/ 281068 w 281068"/>
                    <a:gd name="connsiteY1" fmla="*/ 32329 h 280936"/>
                    <a:gd name="connsiteX2" fmla="*/ 32462 w 281068"/>
                    <a:gd name="connsiteY2" fmla="*/ 280936 h 280936"/>
                    <a:gd name="connsiteX3" fmla="*/ 18400 w 281068"/>
                    <a:gd name="connsiteY3" fmla="*/ 265464 h 280936"/>
                    <a:gd name="connsiteX4" fmla="*/ 0 w 281068"/>
                    <a:gd name="connsiteY4" fmla="*/ 248741 h 280936"/>
                    <a:gd name="connsiteX5" fmla="*/ 248740 w 281068"/>
                    <a:gd name="connsiteY5" fmla="*/ 0 h 28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068" h="280936">
                      <a:moveTo>
                        <a:pt x="248740" y="0"/>
                      </a:moveTo>
                      <a:lnTo>
                        <a:pt x="281068" y="32329"/>
                      </a:lnTo>
                      <a:lnTo>
                        <a:pt x="32462" y="280936"/>
                      </a:lnTo>
                      <a:lnTo>
                        <a:pt x="18400" y="265464"/>
                      </a:lnTo>
                      <a:lnTo>
                        <a:pt x="0" y="248741"/>
                      </a:lnTo>
                      <a:lnTo>
                        <a:pt x="24874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Shape 54">
                  <a:extLst>
                    <a:ext uri="{FF2B5EF4-FFF2-40B4-BE49-F238E27FC236}">
                      <a16:creationId xmlns:a16="http://schemas.microsoft.com/office/drawing/2014/main" id="{1261CCB9-2C12-4741-B5DC-8019E2051B6D}"/>
                    </a:ext>
                  </a:extLst>
                </p:cNvPr>
                <p:cNvSpPr/>
                <p:nvPr/>
              </p:nvSpPr>
              <p:spPr>
                <a:xfrm>
                  <a:off x="3815614" y="2093927"/>
                  <a:ext cx="332209" cy="217687"/>
                </a:xfrm>
                <a:custGeom>
                  <a:avLst/>
                  <a:gdLst>
                    <a:gd name="connsiteX0" fmla="*/ 22860 w 332209"/>
                    <a:gd name="connsiteY0" fmla="*/ 0 h 217687"/>
                    <a:gd name="connsiteX1" fmla="*/ 332209 w 332209"/>
                    <a:gd name="connsiteY1" fmla="*/ 178603 h 217687"/>
                    <a:gd name="connsiteX2" fmla="*/ 308465 w 332209"/>
                    <a:gd name="connsiteY2" fmla="*/ 217687 h 217687"/>
                    <a:gd name="connsiteX3" fmla="*/ 0 w 332209"/>
                    <a:gd name="connsiteY3" fmla="*/ 39594 h 217687"/>
                    <a:gd name="connsiteX4" fmla="*/ 22860 w 332209"/>
                    <a:gd name="connsiteY4" fmla="*/ 0 h 21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09" h="217687">
                      <a:moveTo>
                        <a:pt x="22860" y="0"/>
                      </a:moveTo>
                      <a:lnTo>
                        <a:pt x="332209" y="178603"/>
                      </a:lnTo>
                      <a:lnTo>
                        <a:pt x="308465" y="217687"/>
                      </a:lnTo>
                      <a:lnTo>
                        <a:pt x="0" y="39594"/>
                      </a:lnTo>
                      <a:lnTo>
                        <a:pt x="2286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Shape 55">
                  <a:extLst>
                    <a:ext uri="{FF2B5EF4-FFF2-40B4-BE49-F238E27FC236}">
                      <a16:creationId xmlns:a16="http://schemas.microsoft.com/office/drawing/2014/main" id="{6BB8BE5F-B21F-4B1A-ACDA-FC45B109FC44}"/>
                    </a:ext>
                  </a:extLst>
                </p:cNvPr>
                <p:cNvSpPr/>
                <p:nvPr/>
              </p:nvSpPr>
              <p:spPr>
                <a:xfrm>
                  <a:off x="8032238" y="2093927"/>
                  <a:ext cx="328063" cy="215292"/>
                </a:xfrm>
                <a:custGeom>
                  <a:avLst/>
                  <a:gdLst>
                    <a:gd name="connsiteX0" fmla="*/ 305203 w 328063"/>
                    <a:gd name="connsiteY0" fmla="*/ 0 h 215292"/>
                    <a:gd name="connsiteX1" fmla="*/ 328063 w 328063"/>
                    <a:gd name="connsiteY1" fmla="*/ 39593 h 215292"/>
                    <a:gd name="connsiteX2" fmla="*/ 23743 w 328063"/>
                    <a:gd name="connsiteY2" fmla="*/ 215292 h 215292"/>
                    <a:gd name="connsiteX3" fmla="*/ 0 w 328063"/>
                    <a:gd name="connsiteY3" fmla="*/ 176209 h 215292"/>
                    <a:gd name="connsiteX4" fmla="*/ 305203 w 328063"/>
                    <a:gd name="connsiteY4" fmla="*/ 0 h 21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63" h="215292">
                      <a:moveTo>
                        <a:pt x="305203" y="0"/>
                      </a:moveTo>
                      <a:lnTo>
                        <a:pt x="328063" y="39593"/>
                      </a:lnTo>
                      <a:lnTo>
                        <a:pt x="23743" y="215292"/>
                      </a:lnTo>
                      <a:lnTo>
                        <a:pt x="0" y="176209"/>
                      </a:lnTo>
                      <a:lnTo>
                        <a:pt x="305203"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Shape 56">
                  <a:extLst>
                    <a:ext uri="{FF2B5EF4-FFF2-40B4-BE49-F238E27FC236}">
                      <a16:creationId xmlns:a16="http://schemas.microsoft.com/office/drawing/2014/main" id="{1950622A-9B11-458C-9BD0-4E3CD7125040}"/>
                    </a:ext>
                  </a:extLst>
                </p:cNvPr>
                <p:cNvSpPr/>
                <p:nvPr/>
              </p:nvSpPr>
              <p:spPr>
                <a:xfrm>
                  <a:off x="3560320" y="2721289"/>
                  <a:ext cx="356833" cy="136723"/>
                </a:xfrm>
                <a:custGeom>
                  <a:avLst/>
                  <a:gdLst>
                    <a:gd name="connsiteX0" fmla="*/ 11833 w 356833"/>
                    <a:gd name="connsiteY0" fmla="*/ 0 h 136723"/>
                    <a:gd name="connsiteX1" fmla="*/ 356833 w 356833"/>
                    <a:gd name="connsiteY1" fmla="*/ 92443 h 136723"/>
                    <a:gd name="connsiteX2" fmla="*/ 345447 w 356833"/>
                    <a:gd name="connsiteY2" fmla="*/ 136723 h 136723"/>
                    <a:gd name="connsiteX3" fmla="*/ 0 w 356833"/>
                    <a:gd name="connsiteY3" fmla="*/ 44161 h 136723"/>
                    <a:gd name="connsiteX4" fmla="*/ 11833 w 356833"/>
                    <a:gd name="connsiteY4" fmla="*/ 0 h 13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33" h="136723">
                      <a:moveTo>
                        <a:pt x="11833" y="0"/>
                      </a:moveTo>
                      <a:lnTo>
                        <a:pt x="356833" y="92443"/>
                      </a:lnTo>
                      <a:lnTo>
                        <a:pt x="345447" y="136723"/>
                      </a:lnTo>
                      <a:lnTo>
                        <a:pt x="0" y="44161"/>
                      </a:lnTo>
                      <a:lnTo>
                        <a:pt x="11833"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Shape 57">
                  <a:extLst>
                    <a:ext uri="{FF2B5EF4-FFF2-40B4-BE49-F238E27FC236}">
                      <a16:creationId xmlns:a16="http://schemas.microsoft.com/office/drawing/2014/main" id="{EE3FC515-3521-456A-B515-B1F943965190}"/>
                    </a:ext>
                  </a:extLst>
                </p:cNvPr>
                <p:cNvSpPr/>
                <p:nvPr/>
              </p:nvSpPr>
              <p:spPr>
                <a:xfrm>
                  <a:off x="8264000" y="2721289"/>
                  <a:ext cx="351595" cy="135321"/>
                </a:xfrm>
                <a:custGeom>
                  <a:avLst/>
                  <a:gdLst>
                    <a:gd name="connsiteX0" fmla="*/ 339761 w 351595"/>
                    <a:gd name="connsiteY0" fmla="*/ 0 h 135321"/>
                    <a:gd name="connsiteX1" fmla="*/ 351595 w 351595"/>
                    <a:gd name="connsiteY1" fmla="*/ 44162 h 135321"/>
                    <a:gd name="connsiteX2" fmla="*/ 11386 w 351595"/>
                    <a:gd name="connsiteY2" fmla="*/ 135321 h 135321"/>
                    <a:gd name="connsiteX3" fmla="*/ 0 w 351595"/>
                    <a:gd name="connsiteY3" fmla="*/ 91039 h 135321"/>
                    <a:gd name="connsiteX4" fmla="*/ 339761 w 351595"/>
                    <a:gd name="connsiteY4" fmla="*/ 0 h 13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95" h="135321">
                      <a:moveTo>
                        <a:pt x="339761" y="0"/>
                      </a:moveTo>
                      <a:lnTo>
                        <a:pt x="351595" y="44162"/>
                      </a:lnTo>
                      <a:lnTo>
                        <a:pt x="11386" y="135321"/>
                      </a:lnTo>
                      <a:lnTo>
                        <a:pt x="0" y="91039"/>
                      </a:lnTo>
                      <a:lnTo>
                        <a:pt x="33976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Shape 58">
                  <a:extLst>
                    <a:ext uri="{FF2B5EF4-FFF2-40B4-BE49-F238E27FC236}">
                      <a16:creationId xmlns:a16="http://schemas.microsoft.com/office/drawing/2014/main" id="{CC62662E-BC4E-4B2C-AFF8-2A55EDB7B840}"/>
                    </a:ext>
                  </a:extLst>
                </p:cNvPr>
                <p:cNvSpPr/>
                <p:nvPr/>
              </p:nvSpPr>
              <p:spPr>
                <a:xfrm>
                  <a:off x="3477279" y="3396204"/>
                  <a:ext cx="356521" cy="45719"/>
                </a:xfrm>
                <a:custGeom>
                  <a:avLst/>
                  <a:gdLst>
                    <a:gd name="connsiteX0" fmla="*/ 356520 w 356521"/>
                    <a:gd name="connsiteY0" fmla="*/ 0 h 45719"/>
                    <a:gd name="connsiteX1" fmla="*/ 355366 w 356521"/>
                    <a:gd name="connsiteY1" fmla="*/ 22857 h 45719"/>
                    <a:gd name="connsiteX2" fmla="*/ 356521 w 356521"/>
                    <a:gd name="connsiteY2" fmla="*/ 45719 h 45719"/>
                    <a:gd name="connsiteX3" fmla="*/ 1 w 356521"/>
                    <a:gd name="connsiteY3" fmla="*/ 45719 h 45719"/>
                    <a:gd name="connsiteX4" fmla="*/ 0 w 356521"/>
                    <a:gd name="connsiteY4" fmla="*/ 0 h 45719"/>
                    <a:gd name="connsiteX5" fmla="*/ 356520 w 356521"/>
                    <a:gd name="connsiteY5"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21" h="45719">
                      <a:moveTo>
                        <a:pt x="356520" y="0"/>
                      </a:moveTo>
                      <a:lnTo>
                        <a:pt x="355366" y="22857"/>
                      </a:lnTo>
                      <a:lnTo>
                        <a:pt x="356521" y="45719"/>
                      </a:lnTo>
                      <a:lnTo>
                        <a:pt x="1" y="45719"/>
                      </a:lnTo>
                      <a:lnTo>
                        <a:pt x="0" y="0"/>
                      </a:lnTo>
                      <a:lnTo>
                        <a:pt x="35652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Shape 59">
                  <a:extLst>
                    <a:ext uri="{FF2B5EF4-FFF2-40B4-BE49-F238E27FC236}">
                      <a16:creationId xmlns:a16="http://schemas.microsoft.com/office/drawing/2014/main" id="{98B2C97B-7D65-4571-8E6B-6515C9BD6BB3}"/>
                    </a:ext>
                  </a:extLst>
                </p:cNvPr>
                <p:cNvSpPr/>
                <p:nvPr/>
              </p:nvSpPr>
              <p:spPr>
                <a:xfrm>
                  <a:off x="8347714" y="3396204"/>
                  <a:ext cx="350920" cy="45719"/>
                </a:xfrm>
                <a:custGeom>
                  <a:avLst/>
                  <a:gdLst>
                    <a:gd name="connsiteX0" fmla="*/ 0 w 350920"/>
                    <a:gd name="connsiteY0" fmla="*/ 0 h 45719"/>
                    <a:gd name="connsiteX1" fmla="*/ 350920 w 350920"/>
                    <a:gd name="connsiteY1" fmla="*/ 0 h 45719"/>
                    <a:gd name="connsiteX2" fmla="*/ 350920 w 350920"/>
                    <a:gd name="connsiteY2" fmla="*/ 45719 h 45719"/>
                    <a:gd name="connsiteX3" fmla="*/ 0 w 350920"/>
                    <a:gd name="connsiteY3" fmla="*/ 45719 h 45719"/>
                    <a:gd name="connsiteX4" fmla="*/ 1154 w 350920"/>
                    <a:gd name="connsiteY4" fmla="*/ 22857 h 45719"/>
                    <a:gd name="connsiteX5" fmla="*/ 0 w 350920"/>
                    <a:gd name="connsiteY5"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920" h="45719">
                      <a:moveTo>
                        <a:pt x="0" y="0"/>
                      </a:moveTo>
                      <a:lnTo>
                        <a:pt x="350920" y="0"/>
                      </a:lnTo>
                      <a:lnTo>
                        <a:pt x="350920" y="45719"/>
                      </a:lnTo>
                      <a:lnTo>
                        <a:pt x="0" y="45719"/>
                      </a:lnTo>
                      <a:lnTo>
                        <a:pt x="1154" y="22857"/>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Shape 61">
                  <a:extLst>
                    <a:ext uri="{FF2B5EF4-FFF2-40B4-BE49-F238E27FC236}">
                      <a16:creationId xmlns:a16="http://schemas.microsoft.com/office/drawing/2014/main" id="{2C4F79F4-2138-4946-983D-311D70668728}"/>
                    </a:ext>
                  </a:extLst>
                </p:cNvPr>
                <p:cNvSpPr/>
                <p:nvPr/>
              </p:nvSpPr>
              <p:spPr>
                <a:xfrm>
                  <a:off x="3560319" y="3980112"/>
                  <a:ext cx="356835" cy="136724"/>
                </a:xfrm>
                <a:custGeom>
                  <a:avLst/>
                  <a:gdLst>
                    <a:gd name="connsiteX0" fmla="*/ 345449 w 356835"/>
                    <a:gd name="connsiteY0" fmla="*/ 0 h 136724"/>
                    <a:gd name="connsiteX1" fmla="*/ 356835 w 356835"/>
                    <a:gd name="connsiteY1" fmla="*/ 44281 h 136724"/>
                    <a:gd name="connsiteX2" fmla="*/ 11833 w 356835"/>
                    <a:gd name="connsiteY2" fmla="*/ 136724 h 136724"/>
                    <a:gd name="connsiteX3" fmla="*/ 0 w 356835"/>
                    <a:gd name="connsiteY3" fmla="*/ 92563 h 136724"/>
                    <a:gd name="connsiteX4" fmla="*/ 345449 w 356835"/>
                    <a:gd name="connsiteY4" fmla="*/ 0 h 13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35" h="136724">
                      <a:moveTo>
                        <a:pt x="345449" y="0"/>
                      </a:moveTo>
                      <a:lnTo>
                        <a:pt x="356835" y="44281"/>
                      </a:lnTo>
                      <a:lnTo>
                        <a:pt x="11833" y="136724"/>
                      </a:lnTo>
                      <a:lnTo>
                        <a:pt x="0" y="92563"/>
                      </a:lnTo>
                      <a:lnTo>
                        <a:pt x="34544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Shape 62">
                  <a:extLst>
                    <a:ext uri="{FF2B5EF4-FFF2-40B4-BE49-F238E27FC236}">
                      <a16:creationId xmlns:a16="http://schemas.microsoft.com/office/drawing/2014/main" id="{FDD0354B-9F4E-4981-9471-268521AA5E18}"/>
                    </a:ext>
                  </a:extLst>
                </p:cNvPr>
                <p:cNvSpPr/>
                <p:nvPr/>
              </p:nvSpPr>
              <p:spPr>
                <a:xfrm>
                  <a:off x="8264000" y="3981516"/>
                  <a:ext cx="351595" cy="135320"/>
                </a:xfrm>
                <a:custGeom>
                  <a:avLst/>
                  <a:gdLst>
                    <a:gd name="connsiteX0" fmla="*/ 11385 w 351595"/>
                    <a:gd name="connsiteY0" fmla="*/ 0 h 135320"/>
                    <a:gd name="connsiteX1" fmla="*/ 351595 w 351595"/>
                    <a:gd name="connsiteY1" fmla="*/ 91159 h 135320"/>
                    <a:gd name="connsiteX2" fmla="*/ 339762 w 351595"/>
                    <a:gd name="connsiteY2" fmla="*/ 135320 h 135320"/>
                    <a:gd name="connsiteX3" fmla="*/ 0 w 351595"/>
                    <a:gd name="connsiteY3" fmla="*/ 44281 h 135320"/>
                    <a:gd name="connsiteX4" fmla="*/ 11385 w 351595"/>
                    <a:gd name="connsiteY4" fmla="*/ 0 h 13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95" h="135320">
                      <a:moveTo>
                        <a:pt x="11385" y="0"/>
                      </a:moveTo>
                      <a:lnTo>
                        <a:pt x="351595" y="91159"/>
                      </a:lnTo>
                      <a:lnTo>
                        <a:pt x="339762" y="135320"/>
                      </a:lnTo>
                      <a:lnTo>
                        <a:pt x="0" y="44281"/>
                      </a:lnTo>
                      <a:lnTo>
                        <a:pt x="11385"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Shape 63">
                  <a:extLst>
                    <a:ext uri="{FF2B5EF4-FFF2-40B4-BE49-F238E27FC236}">
                      <a16:creationId xmlns:a16="http://schemas.microsoft.com/office/drawing/2014/main" id="{A1874286-8B42-4DE9-B7B7-89BEE6AAF195}"/>
                    </a:ext>
                  </a:extLst>
                </p:cNvPr>
                <p:cNvSpPr/>
                <p:nvPr/>
              </p:nvSpPr>
              <p:spPr>
                <a:xfrm>
                  <a:off x="3815614" y="4526511"/>
                  <a:ext cx="332211" cy="217688"/>
                </a:xfrm>
                <a:custGeom>
                  <a:avLst/>
                  <a:gdLst>
                    <a:gd name="connsiteX0" fmla="*/ 308467 w 332211"/>
                    <a:gd name="connsiteY0" fmla="*/ 0 h 217688"/>
                    <a:gd name="connsiteX1" fmla="*/ 332211 w 332211"/>
                    <a:gd name="connsiteY1" fmla="*/ 39084 h 217688"/>
                    <a:gd name="connsiteX2" fmla="*/ 22860 w 332211"/>
                    <a:gd name="connsiteY2" fmla="*/ 217688 h 217688"/>
                    <a:gd name="connsiteX3" fmla="*/ 0 w 332211"/>
                    <a:gd name="connsiteY3" fmla="*/ 178093 h 217688"/>
                    <a:gd name="connsiteX4" fmla="*/ 308467 w 332211"/>
                    <a:gd name="connsiteY4" fmla="*/ 0 h 21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11" h="217688">
                      <a:moveTo>
                        <a:pt x="308467" y="0"/>
                      </a:moveTo>
                      <a:lnTo>
                        <a:pt x="332211" y="39084"/>
                      </a:lnTo>
                      <a:lnTo>
                        <a:pt x="22860" y="217688"/>
                      </a:lnTo>
                      <a:lnTo>
                        <a:pt x="0" y="178093"/>
                      </a:lnTo>
                      <a:lnTo>
                        <a:pt x="30846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reeform: Shape 64">
                  <a:extLst>
                    <a:ext uri="{FF2B5EF4-FFF2-40B4-BE49-F238E27FC236}">
                      <a16:creationId xmlns:a16="http://schemas.microsoft.com/office/drawing/2014/main" id="{C15CAFA1-5C41-4FF9-B6E9-3619A42DD275}"/>
                    </a:ext>
                  </a:extLst>
                </p:cNvPr>
                <p:cNvSpPr/>
                <p:nvPr/>
              </p:nvSpPr>
              <p:spPr>
                <a:xfrm>
                  <a:off x="8032234" y="4528904"/>
                  <a:ext cx="328066" cy="215294"/>
                </a:xfrm>
                <a:custGeom>
                  <a:avLst/>
                  <a:gdLst>
                    <a:gd name="connsiteX0" fmla="*/ 23744 w 328066"/>
                    <a:gd name="connsiteY0" fmla="*/ 0 h 215294"/>
                    <a:gd name="connsiteX1" fmla="*/ 328066 w 328066"/>
                    <a:gd name="connsiteY1" fmla="*/ 175700 h 215294"/>
                    <a:gd name="connsiteX2" fmla="*/ 305206 w 328066"/>
                    <a:gd name="connsiteY2" fmla="*/ 215294 h 215294"/>
                    <a:gd name="connsiteX3" fmla="*/ 0 w 328066"/>
                    <a:gd name="connsiteY3" fmla="*/ 39084 h 215294"/>
                    <a:gd name="connsiteX4" fmla="*/ 23744 w 328066"/>
                    <a:gd name="connsiteY4" fmla="*/ 0 h 21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66" h="215294">
                      <a:moveTo>
                        <a:pt x="23744" y="0"/>
                      </a:moveTo>
                      <a:lnTo>
                        <a:pt x="328066" y="175700"/>
                      </a:lnTo>
                      <a:lnTo>
                        <a:pt x="305206" y="215294"/>
                      </a:lnTo>
                      <a:lnTo>
                        <a:pt x="0" y="39084"/>
                      </a:lnTo>
                      <a:lnTo>
                        <a:pt x="2374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Freeform: Shape 65">
                  <a:extLst>
                    <a:ext uri="{FF2B5EF4-FFF2-40B4-BE49-F238E27FC236}">
                      <a16:creationId xmlns:a16="http://schemas.microsoft.com/office/drawing/2014/main" id="{54702AFD-E985-4FF7-815F-D28C67C9FED5}"/>
                    </a:ext>
                  </a:extLst>
                </p:cNvPr>
                <p:cNvSpPr/>
                <p:nvPr/>
              </p:nvSpPr>
              <p:spPr>
                <a:xfrm>
                  <a:off x="4225765" y="4997386"/>
                  <a:ext cx="283736" cy="283869"/>
                </a:xfrm>
                <a:custGeom>
                  <a:avLst/>
                  <a:gdLst>
                    <a:gd name="connsiteX0" fmla="*/ 251541 w 283736"/>
                    <a:gd name="connsiteY0" fmla="*/ 0 h 283869"/>
                    <a:gd name="connsiteX1" fmla="*/ 268265 w 283736"/>
                    <a:gd name="connsiteY1" fmla="*/ 18401 h 283869"/>
                    <a:gd name="connsiteX2" fmla="*/ 283736 w 283736"/>
                    <a:gd name="connsiteY2" fmla="*/ 32462 h 283869"/>
                    <a:gd name="connsiteX3" fmla="*/ 32328 w 283736"/>
                    <a:gd name="connsiteY3" fmla="*/ 283869 h 283869"/>
                    <a:gd name="connsiteX4" fmla="*/ 0 w 283736"/>
                    <a:gd name="connsiteY4" fmla="*/ 251541 h 283869"/>
                    <a:gd name="connsiteX5" fmla="*/ 251541 w 283736"/>
                    <a:gd name="connsiteY5" fmla="*/ 0 h 28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36" h="283869">
                      <a:moveTo>
                        <a:pt x="251541" y="0"/>
                      </a:moveTo>
                      <a:lnTo>
                        <a:pt x="268265" y="18401"/>
                      </a:lnTo>
                      <a:lnTo>
                        <a:pt x="283736" y="32462"/>
                      </a:lnTo>
                      <a:lnTo>
                        <a:pt x="32328" y="283869"/>
                      </a:lnTo>
                      <a:lnTo>
                        <a:pt x="0" y="251541"/>
                      </a:lnTo>
                      <a:lnTo>
                        <a:pt x="25154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Freeform: Shape 66">
                  <a:extLst>
                    <a:ext uri="{FF2B5EF4-FFF2-40B4-BE49-F238E27FC236}">
                      <a16:creationId xmlns:a16="http://schemas.microsoft.com/office/drawing/2014/main" id="{B51645C0-EC8A-4BB6-8C63-5202D1D54427}"/>
                    </a:ext>
                  </a:extLst>
                </p:cNvPr>
                <p:cNvSpPr/>
                <p:nvPr/>
              </p:nvSpPr>
              <p:spPr>
                <a:xfrm>
                  <a:off x="7669079" y="5000318"/>
                  <a:ext cx="281070" cy="280936"/>
                </a:xfrm>
                <a:custGeom>
                  <a:avLst/>
                  <a:gdLst>
                    <a:gd name="connsiteX0" fmla="*/ 32462 w 281070"/>
                    <a:gd name="connsiteY0" fmla="*/ 0 h 280936"/>
                    <a:gd name="connsiteX1" fmla="*/ 281070 w 281070"/>
                    <a:gd name="connsiteY1" fmla="*/ 248608 h 280936"/>
                    <a:gd name="connsiteX2" fmla="*/ 248742 w 281070"/>
                    <a:gd name="connsiteY2" fmla="*/ 280936 h 280936"/>
                    <a:gd name="connsiteX3" fmla="*/ 0 w 281070"/>
                    <a:gd name="connsiteY3" fmla="*/ 32194 h 280936"/>
                    <a:gd name="connsiteX4" fmla="*/ 18403 w 281070"/>
                    <a:gd name="connsiteY4" fmla="*/ 15468 h 280936"/>
                    <a:gd name="connsiteX5" fmla="*/ 32462 w 281070"/>
                    <a:gd name="connsiteY5" fmla="*/ 0 h 28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070" h="280936">
                      <a:moveTo>
                        <a:pt x="32462" y="0"/>
                      </a:moveTo>
                      <a:lnTo>
                        <a:pt x="281070" y="248608"/>
                      </a:lnTo>
                      <a:lnTo>
                        <a:pt x="248742" y="280936"/>
                      </a:lnTo>
                      <a:lnTo>
                        <a:pt x="0" y="32194"/>
                      </a:lnTo>
                      <a:lnTo>
                        <a:pt x="18403" y="15468"/>
                      </a:lnTo>
                      <a:lnTo>
                        <a:pt x="324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Freeform: Shape 67">
                  <a:extLst>
                    <a:ext uri="{FF2B5EF4-FFF2-40B4-BE49-F238E27FC236}">
                      <a16:creationId xmlns:a16="http://schemas.microsoft.com/office/drawing/2014/main" id="{1A60E741-F8B7-4F92-A32A-1C0CA81BB01E}"/>
                    </a:ext>
                  </a:extLst>
                </p:cNvPr>
                <p:cNvSpPr/>
                <p:nvPr/>
              </p:nvSpPr>
              <p:spPr>
                <a:xfrm>
                  <a:off x="4762823" y="5360009"/>
                  <a:ext cx="217217" cy="331397"/>
                </a:xfrm>
                <a:custGeom>
                  <a:avLst/>
                  <a:gdLst>
                    <a:gd name="connsiteX0" fmla="*/ 178134 w 217217"/>
                    <a:gd name="connsiteY0" fmla="*/ 0 h 331397"/>
                    <a:gd name="connsiteX1" fmla="*/ 217217 w 217217"/>
                    <a:gd name="connsiteY1" fmla="*/ 23744 h 331397"/>
                    <a:gd name="connsiteX2" fmla="*/ 39593 w 217217"/>
                    <a:gd name="connsiteY2" fmla="*/ 331397 h 331397"/>
                    <a:gd name="connsiteX3" fmla="*/ 0 w 217217"/>
                    <a:gd name="connsiteY3" fmla="*/ 308537 h 331397"/>
                    <a:gd name="connsiteX4" fmla="*/ 178134 w 217217"/>
                    <a:gd name="connsiteY4" fmla="*/ 0 h 33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17" h="331397">
                      <a:moveTo>
                        <a:pt x="178134" y="0"/>
                      </a:moveTo>
                      <a:lnTo>
                        <a:pt x="217217" y="23744"/>
                      </a:lnTo>
                      <a:lnTo>
                        <a:pt x="39593" y="331397"/>
                      </a:lnTo>
                      <a:lnTo>
                        <a:pt x="0" y="308537"/>
                      </a:lnTo>
                      <a:lnTo>
                        <a:pt x="17813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Freeform: Shape 68">
                  <a:extLst>
                    <a:ext uri="{FF2B5EF4-FFF2-40B4-BE49-F238E27FC236}">
                      <a16:creationId xmlns:a16="http://schemas.microsoft.com/office/drawing/2014/main" id="{3D2C2372-5FDF-4CE7-B86A-C88A72BCD6F3}"/>
                    </a:ext>
                  </a:extLst>
                </p:cNvPr>
                <p:cNvSpPr/>
                <p:nvPr/>
              </p:nvSpPr>
              <p:spPr>
                <a:xfrm>
                  <a:off x="7197328" y="5362526"/>
                  <a:ext cx="215764" cy="328878"/>
                </a:xfrm>
                <a:custGeom>
                  <a:avLst/>
                  <a:gdLst>
                    <a:gd name="connsiteX0" fmla="*/ 39084 w 215764"/>
                    <a:gd name="connsiteY0" fmla="*/ 0 h 328878"/>
                    <a:gd name="connsiteX1" fmla="*/ 215764 w 215764"/>
                    <a:gd name="connsiteY1" fmla="*/ 306019 h 328878"/>
                    <a:gd name="connsiteX2" fmla="*/ 176170 w 215764"/>
                    <a:gd name="connsiteY2" fmla="*/ 328878 h 328878"/>
                    <a:gd name="connsiteX3" fmla="*/ 0 w 215764"/>
                    <a:gd name="connsiteY3" fmla="*/ 23744 h 328878"/>
                    <a:gd name="connsiteX4" fmla="*/ 39084 w 215764"/>
                    <a:gd name="connsiteY4" fmla="*/ 0 h 32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64" h="328878">
                      <a:moveTo>
                        <a:pt x="39084" y="0"/>
                      </a:moveTo>
                      <a:lnTo>
                        <a:pt x="215764" y="306019"/>
                      </a:lnTo>
                      <a:lnTo>
                        <a:pt x="176170" y="328878"/>
                      </a:lnTo>
                      <a:lnTo>
                        <a:pt x="0" y="23744"/>
                      </a:lnTo>
                      <a:lnTo>
                        <a:pt x="3908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Freeform: Shape 69">
                  <a:extLst>
                    <a:ext uri="{FF2B5EF4-FFF2-40B4-BE49-F238E27FC236}">
                      <a16:creationId xmlns:a16="http://schemas.microsoft.com/office/drawing/2014/main" id="{BE308850-FDC9-4B20-8A51-243E527D2212}"/>
                    </a:ext>
                  </a:extLst>
                </p:cNvPr>
                <p:cNvSpPr/>
                <p:nvPr/>
              </p:nvSpPr>
              <p:spPr>
                <a:xfrm>
                  <a:off x="5390184" y="5591812"/>
                  <a:ext cx="136202" cy="354889"/>
                </a:xfrm>
                <a:custGeom>
                  <a:avLst/>
                  <a:gdLst>
                    <a:gd name="connsiteX0" fmla="*/ 91922 w 136202"/>
                    <a:gd name="connsiteY0" fmla="*/ 0 h 354889"/>
                    <a:gd name="connsiteX1" fmla="*/ 136202 w 136202"/>
                    <a:gd name="connsiteY1" fmla="*/ 11385 h 354889"/>
                    <a:gd name="connsiteX2" fmla="*/ 44161 w 136202"/>
                    <a:gd name="connsiteY2" fmla="*/ 354889 h 354889"/>
                    <a:gd name="connsiteX3" fmla="*/ 0 w 136202"/>
                    <a:gd name="connsiteY3" fmla="*/ 343056 h 354889"/>
                    <a:gd name="connsiteX4" fmla="*/ 91922 w 136202"/>
                    <a:gd name="connsiteY4" fmla="*/ 0 h 35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2" h="354889">
                      <a:moveTo>
                        <a:pt x="91922" y="0"/>
                      </a:moveTo>
                      <a:lnTo>
                        <a:pt x="136202" y="11385"/>
                      </a:lnTo>
                      <a:lnTo>
                        <a:pt x="44161" y="354889"/>
                      </a:lnTo>
                      <a:lnTo>
                        <a:pt x="0" y="343056"/>
                      </a:lnTo>
                      <a:lnTo>
                        <a:pt x="9192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Freeform: Shape 70">
                  <a:extLst>
                    <a:ext uri="{FF2B5EF4-FFF2-40B4-BE49-F238E27FC236}">
                      <a16:creationId xmlns:a16="http://schemas.microsoft.com/office/drawing/2014/main" id="{63CEDDE1-056E-4FDF-A284-278E934E81D1}"/>
                    </a:ext>
                  </a:extLst>
                </p:cNvPr>
                <p:cNvSpPr/>
                <p:nvPr/>
              </p:nvSpPr>
              <p:spPr>
                <a:xfrm>
                  <a:off x="6649888" y="5593157"/>
                  <a:ext cx="135842" cy="353542"/>
                </a:xfrm>
                <a:custGeom>
                  <a:avLst/>
                  <a:gdLst>
                    <a:gd name="connsiteX0" fmla="*/ 44281 w 135842"/>
                    <a:gd name="connsiteY0" fmla="*/ 0 h 353542"/>
                    <a:gd name="connsiteX1" fmla="*/ 135842 w 135842"/>
                    <a:gd name="connsiteY1" fmla="*/ 341709 h 353542"/>
                    <a:gd name="connsiteX2" fmla="*/ 91681 w 135842"/>
                    <a:gd name="connsiteY2" fmla="*/ 353542 h 353542"/>
                    <a:gd name="connsiteX3" fmla="*/ 0 w 135842"/>
                    <a:gd name="connsiteY3" fmla="*/ 11386 h 353542"/>
                    <a:gd name="connsiteX4" fmla="*/ 44281 w 135842"/>
                    <a:gd name="connsiteY4" fmla="*/ 0 h 35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42" h="353542">
                      <a:moveTo>
                        <a:pt x="44281" y="0"/>
                      </a:moveTo>
                      <a:lnTo>
                        <a:pt x="135842" y="341709"/>
                      </a:lnTo>
                      <a:lnTo>
                        <a:pt x="91681" y="353542"/>
                      </a:lnTo>
                      <a:lnTo>
                        <a:pt x="0" y="11386"/>
                      </a:lnTo>
                      <a:lnTo>
                        <a:pt x="4428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Freeform: Shape 71">
                  <a:extLst>
                    <a:ext uri="{FF2B5EF4-FFF2-40B4-BE49-F238E27FC236}">
                      <a16:creationId xmlns:a16="http://schemas.microsoft.com/office/drawing/2014/main" id="{0AF5CF0C-AFA0-4D8D-A0FA-691E7BB35922}"/>
                    </a:ext>
                  </a:extLst>
                </p:cNvPr>
                <p:cNvSpPr/>
                <p:nvPr/>
              </p:nvSpPr>
              <p:spPr>
                <a:xfrm>
                  <a:off x="6065099" y="5675878"/>
                  <a:ext cx="45719" cy="353863"/>
                </a:xfrm>
                <a:custGeom>
                  <a:avLst/>
                  <a:gdLst>
                    <a:gd name="connsiteX0" fmla="*/ 0 w 45719"/>
                    <a:gd name="connsiteY0" fmla="*/ 0 h 353863"/>
                    <a:gd name="connsiteX1" fmla="*/ 25658 w 45719"/>
                    <a:gd name="connsiteY1" fmla="*/ 1295 h 353863"/>
                    <a:gd name="connsiteX2" fmla="*/ 45719 w 45719"/>
                    <a:gd name="connsiteY2" fmla="*/ 282 h 353863"/>
                    <a:gd name="connsiteX3" fmla="*/ 45719 w 45719"/>
                    <a:gd name="connsiteY3" fmla="*/ 353863 h 353863"/>
                    <a:gd name="connsiteX4" fmla="*/ 0 w 45719"/>
                    <a:gd name="connsiteY4" fmla="*/ 353863 h 353863"/>
                    <a:gd name="connsiteX5" fmla="*/ 0 w 45719"/>
                    <a:gd name="connsiteY5" fmla="*/ 0 h 3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353863">
                      <a:moveTo>
                        <a:pt x="0" y="0"/>
                      </a:moveTo>
                      <a:lnTo>
                        <a:pt x="25658" y="1295"/>
                      </a:lnTo>
                      <a:lnTo>
                        <a:pt x="45719" y="282"/>
                      </a:lnTo>
                      <a:lnTo>
                        <a:pt x="45719" y="353863"/>
                      </a:lnTo>
                      <a:lnTo>
                        <a:pt x="0" y="353863"/>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44" name="Circle: Hollow 43">
              <a:extLst>
                <a:ext uri="{FF2B5EF4-FFF2-40B4-BE49-F238E27FC236}">
                  <a16:creationId xmlns:a16="http://schemas.microsoft.com/office/drawing/2014/main" id="{0AE2CDC3-B42D-42BD-A56D-954CBCB3D010}"/>
                </a:ext>
              </a:extLst>
            </p:cNvPr>
            <p:cNvSpPr/>
            <p:nvPr/>
          </p:nvSpPr>
          <p:spPr>
            <a:xfrm>
              <a:off x="2536424" y="967127"/>
              <a:ext cx="4877362" cy="4877362"/>
            </a:xfrm>
            <a:prstGeom prst="donut">
              <a:avLst>
                <a:gd name="adj" fmla="val 120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le: Hollow 44">
              <a:extLst>
                <a:ext uri="{FF2B5EF4-FFF2-40B4-BE49-F238E27FC236}">
                  <a16:creationId xmlns:a16="http://schemas.microsoft.com/office/drawing/2014/main" id="{61E82FB6-5C47-443B-8589-A39C9204342C}"/>
                </a:ext>
              </a:extLst>
            </p:cNvPr>
            <p:cNvSpPr/>
            <p:nvPr/>
          </p:nvSpPr>
          <p:spPr>
            <a:xfrm>
              <a:off x="2215784" y="646487"/>
              <a:ext cx="5518642" cy="5518642"/>
            </a:xfrm>
            <a:prstGeom prst="donut">
              <a:avLst>
                <a:gd name="adj" fmla="val 688"/>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7" name="Group 96">
            <a:extLst>
              <a:ext uri="{FF2B5EF4-FFF2-40B4-BE49-F238E27FC236}">
                <a16:creationId xmlns:a16="http://schemas.microsoft.com/office/drawing/2014/main" id="{363E2275-2E31-4907-8327-BD1E2953A7FF}"/>
              </a:ext>
            </a:extLst>
          </p:cNvPr>
          <p:cNvGrpSpPr/>
          <p:nvPr/>
        </p:nvGrpSpPr>
        <p:grpSpPr>
          <a:xfrm>
            <a:off x="2551359" y="1949856"/>
            <a:ext cx="2938410" cy="2938408"/>
            <a:chOff x="2551359" y="1949856"/>
            <a:chExt cx="2938410" cy="2938408"/>
          </a:xfrm>
          <a:effectLst/>
        </p:grpSpPr>
        <p:grpSp>
          <p:nvGrpSpPr>
            <p:cNvPr id="98" name="Group 97">
              <a:extLst>
                <a:ext uri="{FF2B5EF4-FFF2-40B4-BE49-F238E27FC236}">
                  <a16:creationId xmlns:a16="http://schemas.microsoft.com/office/drawing/2014/main" id="{F0E4FAFF-93C5-49B1-8380-1421A4D72A77}"/>
                </a:ext>
              </a:extLst>
            </p:cNvPr>
            <p:cNvGrpSpPr/>
            <p:nvPr/>
          </p:nvGrpSpPr>
          <p:grpSpPr>
            <a:xfrm>
              <a:off x="2551359" y="1949856"/>
              <a:ext cx="2938410" cy="2938408"/>
              <a:chOff x="1224922" y="598425"/>
              <a:chExt cx="5641271" cy="5641271"/>
            </a:xfrm>
          </p:grpSpPr>
          <p:sp>
            <p:nvSpPr>
              <p:cNvPr id="100" name="Rectangle 99">
                <a:extLst>
                  <a:ext uri="{FF2B5EF4-FFF2-40B4-BE49-F238E27FC236}">
                    <a16:creationId xmlns:a16="http://schemas.microsoft.com/office/drawing/2014/main" id="{7E531A95-2702-42B7-9C2F-F6079325E527}"/>
                  </a:ext>
                </a:extLst>
              </p:cNvPr>
              <p:cNvSpPr/>
              <p:nvPr/>
            </p:nvSpPr>
            <p:spPr>
              <a:xfrm rot="2700000">
                <a:off x="3958590" y="59842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5A8DE709-A367-40A0-814D-1344A0A97C70}"/>
                  </a:ext>
                </a:extLst>
              </p:cNvPr>
              <p:cNvSpPr/>
              <p:nvPr/>
            </p:nvSpPr>
            <p:spPr>
              <a:xfrm rot="2700000">
                <a:off x="3958590" y="606576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641380B-7F80-4DF1-B16F-5DA7A237238C}"/>
                  </a:ext>
                </a:extLst>
              </p:cNvPr>
              <p:cNvSpPr/>
              <p:nvPr/>
            </p:nvSpPr>
            <p:spPr>
              <a:xfrm rot="3600000">
                <a:off x="466611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41B4DB0-F531-4E99-8D91-53E380E58F61}"/>
                  </a:ext>
                </a:extLst>
              </p:cNvPr>
              <p:cNvSpPr/>
              <p:nvPr/>
            </p:nvSpPr>
            <p:spPr>
              <a:xfrm rot="3600000">
                <a:off x="325106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FF70BD9-C8B7-4ADB-A9B3-5862EDCD37AD}"/>
                  </a:ext>
                </a:extLst>
              </p:cNvPr>
              <p:cNvSpPr/>
              <p:nvPr/>
            </p:nvSpPr>
            <p:spPr>
              <a:xfrm rot="4500000">
                <a:off x="5325424"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A0F9D33-DB16-46C4-B820-3178358BBEA0}"/>
                  </a:ext>
                </a:extLst>
              </p:cNvPr>
              <p:cNvSpPr/>
              <p:nvPr/>
            </p:nvSpPr>
            <p:spPr>
              <a:xfrm rot="4500000">
                <a:off x="2591756"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80DA7A6-EDE8-44FF-A57B-C8921000C35B}"/>
                  </a:ext>
                </a:extLst>
              </p:cNvPr>
              <p:cNvSpPr/>
              <p:nvPr/>
            </p:nvSpPr>
            <p:spPr>
              <a:xfrm rot="5400000">
                <a:off x="5891586"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C011650-16C3-4C68-ACDC-51021018B61E}"/>
                  </a:ext>
                </a:extLst>
              </p:cNvPr>
              <p:cNvSpPr/>
              <p:nvPr/>
            </p:nvSpPr>
            <p:spPr>
              <a:xfrm rot="5400000">
                <a:off x="2025594"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9098B86-A454-4B3B-9274-4EF38E61C7B7}"/>
                  </a:ext>
                </a:extLst>
              </p:cNvPr>
              <p:cNvSpPr/>
              <p:nvPr/>
            </p:nvSpPr>
            <p:spPr>
              <a:xfrm rot="6300000">
                <a:off x="6326016"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4CCCE85-85CD-4383-BCC7-B4DBB55A3B15}"/>
                  </a:ext>
                </a:extLst>
              </p:cNvPr>
              <p:cNvSpPr/>
              <p:nvPr/>
            </p:nvSpPr>
            <p:spPr>
              <a:xfrm rot="6300000">
                <a:off x="1591164"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8D27B43-28E5-448D-874E-EB04D9C25787}"/>
                  </a:ext>
                </a:extLst>
              </p:cNvPr>
              <p:cNvSpPr/>
              <p:nvPr/>
            </p:nvSpPr>
            <p:spPr>
              <a:xfrm rot="7200000">
                <a:off x="6599111"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58411E2-3037-41BB-ACA9-28295C7C7806}"/>
                  </a:ext>
                </a:extLst>
              </p:cNvPr>
              <p:cNvSpPr/>
              <p:nvPr/>
            </p:nvSpPr>
            <p:spPr>
              <a:xfrm rot="7200000">
                <a:off x="1318069"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E871642-41E2-4247-888A-CEF4CEB5DC6E}"/>
                  </a:ext>
                </a:extLst>
              </p:cNvPr>
              <p:cNvSpPr/>
              <p:nvPr/>
            </p:nvSpPr>
            <p:spPr>
              <a:xfrm rot="8100000">
                <a:off x="6692259"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98CB91F-B790-4660-A8E2-6FF8C23C9431}"/>
                  </a:ext>
                </a:extLst>
              </p:cNvPr>
              <p:cNvSpPr/>
              <p:nvPr/>
            </p:nvSpPr>
            <p:spPr>
              <a:xfrm rot="8100000">
                <a:off x="1224922"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675DA066-2C3A-432F-983F-5CEE26B94064}"/>
                  </a:ext>
                </a:extLst>
              </p:cNvPr>
              <p:cNvSpPr/>
              <p:nvPr/>
            </p:nvSpPr>
            <p:spPr>
              <a:xfrm rot="9000000">
                <a:off x="6599111"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2A46BFD-4327-48FF-A3A6-84CD9DE804B7}"/>
                  </a:ext>
                </a:extLst>
              </p:cNvPr>
              <p:cNvSpPr/>
              <p:nvPr/>
            </p:nvSpPr>
            <p:spPr>
              <a:xfrm rot="9000000">
                <a:off x="1318069"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C333F23A-96BB-4262-8D4A-BDBBE26B4ABC}"/>
                  </a:ext>
                </a:extLst>
              </p:cNvPr>
              <p:cNvSpPr/>
              <p:nvPr/>
            </p:nvSpPr>
            <p:spPr>
              <a:xfrm rot="9900000">
                <a:off x="6326016"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89A6E16-1A18-4950-B606-EDAE56C7FE24}"/>
                  </a:ext>
                </a:extLst>
              </p:cNvPr>
              <p:cNvSpPr/>
              <p:nvPr/>
            </p:nvSpPr>
            <p:spPr>
              <a:xfrm rot="9900000">
                <a:off x="1591164"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AF262579-90D3-4786-AC69-FB96970811A8}"/>
                  </a:ext>
                </a:extLst>
              </p:cNvPr>
              <p:cNvSpPr/>
              <p:nvPr/>
            </p:nvSpPr>
            <p:spPr>
              <a:xfrm rot="10800000">
                <a:off x="5891586"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1E3ADDD-87C2-49EC-B928-C17D734C1E28}"/>
                  </a:ext>
                </a:extLst>
              </p:cNvPr>
              <p:cNvSpPr/>
              <p:nvPr/>
            </p:nvSpPr>
            <p:spPr>
              <a:xfrm rot="10800000">
                <a:off x="2025594"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096C379-1A34-4E40-8A6C-485A4DC97EBF}"/>
                  </a:ext>
                </a:extLst>
              </p:cNvPr>
              <p:cNvSpPr/>
              <p:nvPr/>
            </p:nvSpPr>
            <p:spPr>
              <a:xfrm rot="11700000">
                <a:off x="5325424"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C34BE5B-3AAC-413E-AA82-6E131C1B7E41}"/>
                  </a:ext>
                </a:extLst>
              </p:cNvPr>
              <p:cNvSpPr/>
              <p:nvPr/>
            </p:nvSpPr>
            <p:spPr>
              <a:xfrm rot="11700000">
                <a:off x="2591756"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91DCF4C-BE8C-4DE5-AC12-039214376B59}"/>
                  </a:ext>
                </a:extLst>
              </p:cNvPr>
              <p:cNvSpPr/>
              <p:nvPr/>
            </p:nvSpPr>
            <p:spPr>
              <a:xfrm rot="12600000">
                <a:off x="466611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F508B485-C793-4079-9AC2-7C4E420F7DB3}"/>
                  </a:ext>
                </a:extLst>
              </p:cNvPr>
              <p:cNvSpPr/>
              <p:nvPr/>
            </p:nvSpPr>
            <p:spPr>
              <a:xfrm rot="12600000">
                <a:off x="325106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Circle: Hollow 98">
              <a:extLst>
                <a:ext uri="{FF2B5EF4-FFF2-40B4-BE49-F238E27FC236}">
                  <a16:creationId xmlns:a16="http://schemas.microsoft.com/office/drawing/2014/main" id="{132CC9E3-8FD4-4423-9089-896608B95BDB}"/>
                </a:ext>
              </a:extLst>
            </p:cNvPr>
            <p:cNvSpPr/>
            <p:nvPr/>
          </p:nvSpPr>
          <p:spPr>
            <a:xfrm>
              <a:off x="2750310" y="2148807"/>
              <a:ext cx="2540507" cy="2540505"/>
            </a:xfrm>
            <a:prstGeom prst="donut">
              <a:avLst>
                <a:gd name="adj" fmla="val 120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4" name="Group 123">
            <a:extLst>
              <a:ext uri="{FF2B5EF4-FFF2-40B4-BE49-F238E27FC236}">
                <a16:creationId xmlns:a16="http://schemas.microsoft.com/office/drawing/2014/main" id="{BF8A3A3C-BBDA-4FA1-8CE1-91438FF63228}"/>
              </a:ext>
            </a:extLst>
          </p:cNvPr>
          <p:cNvGrpSpPr/>
          <p:nvPr/>
        </p:nvGrpSpPr>
        <p:grpSpPr>
          <a:xfrm>
            <a:off x="2861271" y="2259768"/>
            <a:ext cx="2318586" cy="2318584"/>
            <a:chOff x="2154470" y="585173"/>
            <a:chExt cx="5641271" cy="5641271"/>
          </a:xfrm>
          <a:effectLst/>
        </p:grpSpPr>
        <p:grpSp>
          <p:nvGrpSpPr>
            <p:cNvPr id="125" name="Group 124">
              <a:extLst>
                <a:ext uri="{FF2B5EF4-FFF2-40B4-BE49-F238E27FC236}">
                  <a16:creationId xmlns:a16="http://schemas.microsoft.com/office/drawing/2014/main" id="{00514BCE-0986-4851-A97D-3B03999D1DFD}"/>
                </a:ext>
              </a:extLst>
            </p:cNvPr>
            <p:cNvGrpSpPr/>
            <p:nvPr/>
          </p:nvGrpSpPr>
          <p:grpSpPr>
            <a:xfrm>
              <a:off x="2154470" y="585173"/>
              <a:ext cx="5641271" cy="5641271"/>
              <a:chOff x="3267320" y="598425"/>
              <a:chExt cx="5641271" cy="5641271"/>
            </a:xfrm>
          </p:grpSpPr>
          <p:grpSp>
            <p:nvGrpSpPr>
              <p:cNvPr id="128" name="Group 127">
                <a:extLst>
                  <a:ext uri="{FF2B5EF4-FFF2-40B4-BE49-F238E27FC236}">
                    <a16:creationId xmlns:a16="http://schemas.microsoft.com/office/drawing/2014/main" id="{0DFC669F-0FA3-455D-A695-278425F1B461}"/>
                  </a:ext>
                </a:extLst>
              </p:cNvPr>
              <p:cNvGrpSpPr/>
              <p:nvPr/>
            </p:nvGrpSpPr>
            <p:grpSpPr>
              <a:xfrm>
                <a:off x="3267320" y="598425"/>
                <a:ext cx="5641271" cy="5641271"/>
                <a:chOff x="1224922" y="598425"/>
                <a:chExt cx="5641271" cy="5641271"/>
              </a:xfrm>
            </p:grpSpPr>
            <p:sp>
              <p:nvSpPr>
                <p:cNvPr id="154" name="Rectangle 80">
                  <a:extLst>
                    <a:ext uri="{FF2B5EF4-FFF2-40B4-BE49-F238E27FC236}">
                      <a16:creationId xmlns:a16="http://schemas.microsoft.com/office/drawing/2014/main" id="{5403A8D2-379F-4623-A8A5-D907415786D0}"/>
                    </a:ext>
                  </a:extLst>
                </p:cNvPr>
                <p:cNvSpPr/>
                <p:nvPr/>
              </p:nvSpPr>
              <p:spPr>
                <a:xfrm rot="2700000">
                  <a:off x="3958590" y="59842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81">
                  <a:extLst>
                    <a:ext uri="{FF2B5EF4-FFF2-40B4-BE49-F238E27FC236}">
                      <a16:creationId xmlns:a16="http://schemas.microsoft.com/office/drawing/2014/main" id="{8F906E70-1FA5-41CE-AAC7-D605257D6DD0}"/>
                    </a:ext>
                  </a:extLst>
                </p:cNvPr>
                <p:cNvSpPr/>
                <p:nvPr/>
              </p:nvSpPr>
              <p:spPr>
                <a:xfrm rot="2700000">
                  <a:off x="3958590" y="606576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82">
                  <a:extLst>
                    <a:ext uri="{FF2B5EF4-FFF2-40B4-BE49-F238E27FC236}">
                      <a16:creationId xmlns:a16="http://schemas.microsoft.com/office/drawing/2014/main" id="{30AD95CF-203C-412E-8EC7-6CDB8FB20FB0}"/>
                    </a:ext>
                  </a:extLst>
                </p:cNvPr>
                <p:cNvSpPr/>
                <p:nvPr/>
              </p:nvSpPr>
              <p:spPr>
                <a:xfrm rot="3600000">
                  <a:off x="4666115" y="69157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83">
                  <a:extLst>
                    <a:ext uri="{FF2B5EF4-FFF2-40B4-BE49-F238E27FC236}">
                      <a16:creationId xmlns:a16="http://schemas.microsoft.com/office/drawing/2014/main" id="{998084A8-D09C-4271-851D-F380BFC09659}"/>
                    </a:ext>
                  </a:extLst>
                </p:cNvPr>
                <p:cNvSpPr/>
                <p:nvPr/>
              </p:nvSpPr>
              <p:spPr>
                <a:xfrm rot="3600000">
                  <a:off x="3251065" y="597261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84">
                  <a:extLst>
                    <a:ext uri="{FF2B5EF4-FFF2-40B4-BE49-F238E27FC236}">
                      <a16:creationId xmlns:a16="http://schemas.microsoft.com/office/drawing/2014/main" id="{36F9F1B2-F950-46EB-920E-523930F18B13}"/>
                    </a:ext>
                  </a:extLst>
                </p:cNvPr>
                <p:cNvSpPr/>
                <p:nvPr/>
              </p:nvSpPr>
              <p:spPr>
                <a:xfrm rot="4500000">
                  <a:off x="5325424" y="964667"/>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85">
                  <a:extLst>
                    <a:ext uri="{FF2B5EF4-FFF2-40B4-BE49-F238E27FC236}">
                      <a16:creationId xmlns:a16="http://schemas.microsoft.com/office/drawing/2014/main" id="{10B2F48A-E234-420F-B3A5-405F871B29EA}"/>
                    </a:ext>
                  </a:extLst>
                </p:cNvPr>
                <p:cNvSpPr/>
                <p:nvPr/>
              </p:nvSpPr>
              <p:spPr>
                <a:xfrm rot="4500000">
                  <a:off x="2591756" y="5699520"/>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86">
                  <a:extLst>
                    <a:ext uri="{FF2B5EF4-FFF2-40B4-BE49-F238E27FC236}">
                      <a16:creationId xmlns:a16="http://schemas.microsoft.com/office/drawing/2014/main" id="{30C52F8C-22C4-476E-9DB0-2E1C89CFD960}"/>
                    </a:ext>
                  </a:extLst>
                </p:cNvPr>
                <p:cNvSpPr/>
                <p:nvPr/>
              </p:nvSpPr>
              <p:spPr>
                <a:xfrm rot="5400000">
                  <a:off x="5891586" y="139909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87">
                  <a:extLst>
                    <a:ext uri="{FF2B5EF4-FFF2-40B4-BE49-F238E27FC236}">
                      <a16:creationId xmlns:a16="http://schemas.microsoft.com/office/drawing/2014/main" id="{3BD87B64-4DA6-425D-AFB9-BF5C0BD1009D}"/>
                    </a:ext>
                  </a:extLst>
                </p:cNvPr>
                <p:cNvSpPr/>
                <p:nvPr/>
              </p:nvSpPr>
              <p:spPr>
                <a:xfrm rot="5400000">
                  <a:off x="2025594" y="526508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88">
                  <a:extLst>
                    <a:ext uri="{FF2B5EF4-FFF2-40B4-BE49-F238E27FC236}">
                      <a16:creationId xmlns:a16="http://schemas.microsoft.com/office/drawing/2014/main" id="{5966B0AF-2FA2-4C3B-9476-86F162F2874B}"/>
                    </a:ext>
                  </a:extLst>
                </p:cNvPr>
                <p:cNvSpPr/>
                <p:nvPr/>
              </p:nvSpPr>
              <p:spPr>
                <a:xfrm rot="6300000">
                  <a:off x="6326016" y="196525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89">
                  <a:extLst>
                    <a:ext uri="{FF2B5EF4-FFF2-40B4-BE49-F238E27FC236}">
                      <a16:creationId xmlns:a16="http://schemas.microsoft.com/office/drawing/2014/main" id="{4E8631EE-58EE-4D25-8C6E-E511A91732D8}"/>
                    </a:ext>
                  </a:extLst>
                </p:cNvPr>
                <p:cNvSpPr/>
                <p:nvPr/>
              </p:nvSpPr>
              <p:spPr>
                <a:xfrm rot="6300000">
                  <a:off x="1591164" y="469892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90">
                  <a:extLst>
                    <a:ext uri="{FF2B5EF4-FFF2-40B4-BE49-F238E27FC236}">
                      <a16:creationId xmlns:a16="http://schemas.microsoft.com/office/drawing/2014/main" id="{2C10D323-6C7A-45A9-B3EC-A43F0B67457D}"/>
                    </a:ext>
                  </a:extLst>
                </p:cNvPr>
                <p:cNvSpPr/>
                <p:nvPr/>
              </p:nvSpPr>
              <p:spPr>
                <a:xfrm rot="7200000">
                  <a:off x="6599111" y="262456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91">
                  <a:extLst>
                    <a:ext uri="{FF2B5EF4-FFF2-40B4-BE49-F238E27FC236}">
                      <a16:creationId xmlns:a16="http://schemas.microsoft.com/office/drawing/2014/main" id="{4C9951B4-AC37-4C5A-A372-B153CF26CF78}"/>
                    </a:ext>
                  </a:extLst>
                </p:cNvPr>
                <p:cNvSpPr/>
                <p:nvPr/>
              </p:nvSpPr>
              <p:spPr>
                <a:xfrm rot="7200000">
                  <a:off x="1318069" y="403961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92">
                  <a:extLst>
                    <a:ext uri="{FF2B5EF4-FFF2-40B4-BE49-F238E27FC236}">
                      <a16:creationId xmlns:a16="http://schemas.microsoft.com/office/drawing/2014/main" id="{0285491D-AA11-4B31-9D22-36EA0CC18C5D}"/>
                    </a:ext>
                  </a:extLst>
                </p:cNvPr>
                <p:cNvSpPr/>
                <p:nvPr/>
              </p:nvSpPr>
              <p:spPr>
                <a:xfrm rot="8100000">
                  <a:off x="6692259" y="3332094"/>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93">
                  <a:extLst>
                    <a:ext uri="{FF2B5EF4-FFF2-40B4-BE49-F238E27FC236}">
                      <a16:creationId xmlns:a16="http://schemas.microsoft.com/office/drawing/2014/main" id="{8E1EE1C8-63DA-4FB4-872D-1BAC8E247D5A}"/>
                    </a:ext>
                  </a:extLst>
                </p:cNvPr>
                <p:cNvSpPr/>
                <p:nvPr/>
              </p:nvSpPr>
              <p:spPr>
                <a:xfrm rot="8100000">
                  <a:off x="1224922" y="3332094"/>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94">
                  <a:extLst>
                    <a:ext uri="{FF2B5EF4-FFF2-40B4-BE49-F238E27FC236}">
                      <a16:creationId xmlns:a16="http://schemas.microsoft.com/office/drawing/2014/main" id="{454DED42-6061-4CA6-AEB2-6AD46D0DFD13}"/>
                    </a:ext>
                  </a:extLst>
                </p:cNvPr>
                <p:cNvSpPr/>
                <p:nvPr/>
              </p:nvSpPr>
              <p:spPr>
                <a:xfrm rot="9000000">
                  <a:off x="6599111" y="403961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95">
                  <a:extLst>
                    <a:ext uri="{FF2B5EF4-FFF2-40B4-BE49-F238E27FC236}">
                      <a16:creationId xmlns:a16="http://schemas.microsoft.com/office/drawing/2014/main" id="{F6A4591F-9D7E-41F3-9A0E-9D12FAE6791A}"/>
                    </a:ext>
                  </a:extLst>
                </p:cNvPr>
                <p:cNvSpPr/>
                <p:nvPr/>
              </p:nvSpPr>
              <p:spPr>
                <a:xfrm rot="9000000">
                  <a:off x="1318069" y="262456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96">
                  <a:extLst>
                    <a:ext uri="{FF2B5EF4-FFF2-40B4-BE49-F238E27FC236}">
                      <a16:creationId xmlns:a16="http://schemas.microsoft.com/office/drawing/2014/main" id="{2D3F6921-98EF-402E-A8A8-DCE8A68658F3}"/>
                    </a:ext>
                  </a:extLst>
                </p:cNvPr>
                <p:cNvSpPr/>
                <p:nvPr/>
              </p:nvSpPr>
              <p:spPr>
                <a:xfrm rot="9900000">
                  <a:off x="6326016" y="469892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97">
                  <a:extLst>
                    <a:ext uri="{FF2B5EF4-FFF2-40B4-BE49-F238E27FC236}">
                      <a16:creationId xmlns:a16="http://schemas.microsoft.com/office/drawing/2014/main" id="{8CFC42B1-3AD2-49F8-BA90-C908F8D6AE82}"/>
                    </a:ext>
                  </a:extLst>
                </p:cNvPr>
                <p:cNvSpPr/>
                <p:nvPr/>
              </p:nvSpPr>
              <p:spPr>
                <a:xfrm rot="9900000">
                  <a:off x="1591164" y="196525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98">
                  <a:extLst>
                    <a:ext uri="{FF2B5EF4-FFF2-40B4-BE49-F238E27FC236}">
                      <a16:creationId xmlns:a16="http://schemas.microsoft.com/office/drawing/2014/main" id="{E50F1F17-A7FC-41ED-B9A9-A49BF07958BD}"/>
                    </a:ext>
                  </a:extLst>
                </p:cNvPr>
                <p:cNvSpPr/>
                <p:nvPr/>
              </p:nvSpPr>
              <p:spPr>
                <a:xfrm rot="10800000">
                  <a:off x="5891586" y="526508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99">
                  <a:extLst>
                    <a:ext uri="{FF2B5EF4-FFF2-40B4-BE49-F238E27FC236}">
                      <a16:creationId xmlns:a16="http://schemas.microsoft.com/office/drawing/2014/main" id="{7E046B99-B764-403D-B3FE-53DE41A88E2E}"/>
                    </a:ext>
                  </a:extLst>
                </p:cNvPr>
                <p:cNvSpPr/>
                <p:nvPr/>
              </p:nvSpPr>
              <p:spPr>
                <a:xfrm rot="10800000">
                  <a:off x="2025594" y="139909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00">
                  <a:extLst>
                    <a:ext uri="{FF2B5EF4-FFF2-40B4-BE49-F238E27FC236}">
                      <a16:creationId xmlns:a16="http://schemas.microsoft.com/office/drawing/2014/main" id="{47B1010A-4E98-4549-8480-FD9FF3F71382}"/>
                    </a:ext>
                  </a:extLst>
                </p:cNvPr>
                <p:cNvSpPr/>
                <p:nvPr/>
              </p:nvSpPr>
              <p:spPr>
                <a:xfrm rot="11700000">
                  <a:off x="5325424" y="5699520"/>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01">
                  <a:extLst>
                    <a:ext uri="{FF2B5EF4-FFF2-40B4-BE49-F238E27FC236}">
                      <a16:creationId xmlns:a16="http://schemas.microsoft.com/office/drawing/2014/main" id="{492280F5-0A65-4749-99A3-B3D2AF0FE02C}"/>
                    </a:ext>
                  </a:extLst>
                </p:cNvPr>
                <p:cNvSpPr/>
                <p:nvPr/>
              </p:nvSpPr>
              <p:spPr>
                <a:xfrm rot="11700000">
                  <a:off x="2591756" y="964667"/>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02">
                  <a:extLst>
                    <a:ext uri="{FF2B5EF4-FFF2-40B4-BE49-F238E27FC236}">
                      <a16:creationId xmlns:a16="http://schemas.microsoft.com/office/drawing/2014/main" id="{773FD993-DAE8-48F6-A8FE-03C6C462353B}"/>
                    </a:ext>
                  </a:extLst>
                </p:cNvPr>
                <p:cNvSpPr/>
                <p:nvPr/>
              </p:nvSpPr>
              <p:spPr>
                <a:xfrm rot="12600000">
                  <a:off x="4666115" y="597261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03">
                  <a:extLst>
                    <a:ext uri="{FF2B5EF4-FFF2-40B4-BE49-F238E27FC236}">
                      <a16:creationId xmlns:a16="http://schemas.microsoft.com/office/drawing/2014/main" id="{63A57BE3-D3DB-4560-9EA3-3F6621B9F2D7}"/>
                    </a:ext>
                  </a:extLst>
                </p:cNvPr>
                <p:cNvSpPr/>
                <p:nvPr/>
              </p:nvSpPr>
              <p:spPr>
                <a:xfrm rot="12600000">
                  <a:off x="3251065" y="69157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2F88C8-2093-48DE-959D-1D9255F65359}"/>
                  </a:ext>
                </a:extLst>
              </p:cNvPr>
              <p:cNvGrpSpPr/>
              <p:nvPr/>
            </p:nvGrpSpPr>
            <p:grpSpPr>
              <a:xfrm>
                <a:off x="3328637" y="659745"/>
                <a:ext cx="5518640" cy="5518638"/>
                <a:chOff x="3477279" y="808386"/>
                <a:chExt cx="5221355" cy="5221355"/>
              </a:xfrm>
            </p:grpSpPr>
            <p:sp>
              <p:nvSpPr>
                <p:cNvPr id="130" name="Freeform: Shape 129">
                  <a:extLst>
                    <a:ext uri="{FF2B5EF4-FFF2-40B4-BE49-F238E27FC236}">
                      <a16:creationId xmlns:a16="http://schemas.microsoft.com/office/drawing/2014/main" id="{142DED5B-8D1A-47CD-A482-ADDE3DD4BDC4}"/>
                    </a:ext>
                  </a:extLst>
                </p:cNvPr>
                <p:cNvSpPr/>
                <p:nvPr/>
              </p:nvSpPr>
              <p:spPr>
                <a:xfrm>
                  <a:off x="6065098" y="808386"/>
                  <a:ext cx="45718" cy="353859"/>
                </a:xfrm>
                <a:custGeom>
                  <a:avLst/>
                  <a:gdLst>
                    <a:gd name="connsiteX0" fmla="*/ 0 w 45718"/>
                    <a:gd name="connsiteY0" fmla="*/ 0 h 353859"/>
                    <a:gd name="connsiteX1" fmla="*/ 45718 w 45718"/>
                    <a:gd name="connsiteY1" fmla="*/ 0 h 353859"/>
                    <a:gd name="connsiteX2" fmla="*/ 45718 w 45718"/>
                    <a:gd name="connsiteY2" fmla="*/ 353576 h 353859"/>
                    <a:gd name="connsiteX3" fmla="*/ 25658 w 45718"/>
                    <a:gd name="connsiteY3" fmla="*/ 352563 h 353859"/>
                    <a:gd name="connsiteX4" fmla="*/ 0 w 45718"/>
                    <a:gd name="connsiteY4" fmla="*/ 353859 h 353859"/>
                    <a:gd name="connsiteX5" fmla="*/ 0 w 45718"/>
                    <a:gd name="connsiteY5" fmla="*/ 0 h 35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8" h="353859">
                      <a:moveTo>
                        <a:pt x="0" y="0"/>
                      </a:moveTo>
                      <a:lnTo>
                        <a:pt x="45718" y="0"/>
                      </a:lnTo>
                      <a:lnTo>
                        <a:pt x="45718" y="353576"/>
                      </a:lnTo>
                      <a:lnTo>
                        <a:pt x="25658" y="352563"/>
                      </a:lnTo>
                      <a:lnTo>
                        <a:pt x="0" y="353859"/>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Freeform: Shape 130">
                  <a:extLst>
                    <a:ext uri="{FF2B5EF4-FFF2-40B4-BE49-F238E27FC236}">
                      <a16:creationId xmlns:a16="http://schemas.microsoft.com/office/drawing/2014/main" id="{31A9A8FF-2684-47A0-82DA-E4D5C142B834}"/>
                    </a:ext>
                  </a:extLst>
                </p:cNvPr>
                <p:cNvSpPr/>
                <p:nvPr/>
              </p:nvSpPr>
              <p:spPr>
                <a:xfrm>
                  <a:off x="5390183" y="891424"/>
                  <a:ext cx="136202" cy="354886"/>
                </a:xfrm>
                <a:custGeom>
                  <a:avLst/>
                  <a:gdLst>
                    <a:gd name="connsiteX0" fmla="*/ 44161 w 136202"/>
                    <a:gd name="connsiteY0" fmla="*/ 0 h 354886"/>
                    <a:gd name="connsiteX1" fmla="*/ 136202 w 136202"/>
                    <a:gd name="connsiteY1" fmla="*/ 343500 h 354886"/>
                    <a:gd name="connsiteX2" fmla="*/ 91921 w 136202"/>
                    <a:gd name="connsiteY2" fmla="*/ 354886 h 354886"/>
                    <a:gd name="connsiteX3" fmla="*/ 0 w 136202"/>
                    <a:gd name="connsiteY3" fmla="*/ 11833 h 354886"/>
                    <a:gd name="connsiteX4" fmla="*/ 44161 w 136202"/>
                    <a:gd name="connsiteY4" fmla="*/ 0 h 35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2" h="354886">
                      <a:moveTo>
                        <a:pt x="44161" y="0"/>
                      </a:moveTo>
                      <a:lnTo>
                        <a:pt x="136202" y="343500"/>
                      </a:lnTo>
                      <a:lnTo>
                        <a:pt x="91921" y="354886"/>
                      </a:lnTo>
                      <a:lnTo>
                        <a:pt x="0" y="11833"/>
                      </a:lnTo>
                      <a:lnTo>
                        <a:pt x="4416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Freeform: Shape 131">
                  <a:extLst>
                    <a:ext uri="{FF2B5EF4-FFF2-40B4-BE49-F238E27FC236}">
                      <a16:creationId xmlns:a16="http://schemas.microsoft.com/office/drawing/2014/main" id="{CE9436A7-3849-4850-92D0-953C6E1A2550}"/>
                    </a:ext>
                  </a:extLst>
                </p:cNvPr>
                <p:cNvSpPr/>
                <p:nvPr/>
              </p:nvSpPr>
              <p:spPr>
                <a:xfrm>
                  <a:off x="6649891" y="891425"/>
                  <a:ext cx="135841" cy="353538"/>
                </a:xfrm>
                <a:custGeom>
                  <a:avLst/>
                  <a:gdLst>
                    <a:gd name="connsiteX0" fmla="*/ 91679 w 135841"/>
                    <a:gd name="connsiteY0" fmla="*/ 0 h 353538"/>
                    <a:gd name="connsiteX1" fmla="*/ 135841 w 135841"/>
                    <a:gd name="connsiteY1" fmla="*/ 11833 h 353538"/>
                    <a:gd name="connsiteX2" fmla="*/ 44281 w 135841"/>
                    <a:gd name="connsiteY2" fmla="*/ 353538 h 353538"/>
                    <a:gd name="connsiteX3" fmla="*/ 0 w 135841"/>
                    <a:gd name="connsiteY3" fmla="*/ 342153 h 353538"/>
                    <a:gd name="connsiteX4" fmla="*/ 91679 w 135841"/>
                    <a:gd name="connsiteY4" fmla="*/ 0 h 35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41" h="353538">
                      <a:moveTo>
                        <a:pt x="91679" y="0"/>
                      </a:moveTo>
                      <a:lnTo>
                        <a:pt x="135841" y="11833"/>
                      </a:lnTo>
                      <a:lnTo>
                        <a:pt x="44281" y="353538"/>
                      </a:lnTo>
                      <a:lnTo>
                        <a:pt x="0" y="342153"/>
                      </a:lnTo>
                      <a:lnTo>
                        <a:pt x="9167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Freeform: Shape 132">
                  <a:extLst>
                    <a:ext uri="{FF2B5EF4-FFF2-40B4-BE49-F238E27FC236}">
                      <a16:creationId xmlns:a16="http://schemas.microsoft.com/office/drawing/2014/main" id="{BBF5BD0B-8014-48BF-BC0C-1C306DC9A05A}"/>
                    </a:ext>
                  </a:extLst>
                </p:cNvPr>
                <p:cNvSpPr/>
                <p:nvPr/>
              </p:nvSpPr>
              <p:spPr>
                <a:xfrm>
                  <a:off x="4762821" y="1146720"/>
                  <a:ext cx="217217" cy="331395"/>
                </a:xfrm>
                <a:custGeom>
                  <a:avLst/>
                  <a:gdLst>
                    <a:gd name="connsiteX0" fmla="*/ 39595 w 217217"/>
                    <a:gd name="connsiteY0" fmla="*/ 0 h 331395"/>
                    <a:gd name="connsiteX1" fmla="*/ 217217 w 217217"/>
                    <a:gd name="connsiteY1" fmla="*/ 307651 h 331395"/>
                    <a:gd name="connsiteX2" fmla="*/ 178133 w 217217"/>
                    <a:gd name="connsiteY2" fmla="*/ 331395 h 331395"/>
                    <a:gd name="connsiteX3" fmla="*/ 0 w 217217"/>
                    <a:gd name="connsiteY3" fmla="*/ 22860 h 331395"/>
                    <a:gd name="connsiteX4" fmla="*/ 39595 w 217217"/>
                    <a:gd name="connsiteY4" fmla="*/ 0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17" h="331395">
                      <a:moveTo>
                        <a:pt x="39595" y="0"/>
                      </a:moveTo>
                      <a:lnTo>
                        <a:pt x="217217" y="307651"/>
                      </a:lnTo>
                      <a:lnTo>
                        <a:pt x="178133" y="331395"/>
                      </a:lnTo>
                      <a:lnTo>
                        <a:pt x="0" y="22860"/>
                      </a:lnTo>
                      <a:lnTo>
                        <a:pt x="39595"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Freeform: Shape 133">
                  <a:extLst>
                    <a:ext uri="{FF2B5EF4-FFF2-40B4-BE49-F238E27FC236}">
                      <a16:creationId xmlns:a16="http://schemas.microsoft.com/office/drawing/2014/main" id="{5A83C67D-36FE-438E-8315-3E5F2262272E}"/>
                    </a:ext>
                  </a:extLst>
                </p:cNvPr>
                <p:cNvSpPr/>
                <p:nvPr/>
              </p:nvSpPr>
              <p:spPr>
                <a:xfrm>
                  <a:off x="7197332" y="1146719"/>
                  <a:ext cx="215761" cy="328876"/>
                </a:xfrm>
                <a:custGeom>
                  <a:avLst/>
                  <a:gdLst>
                    <a:gd name="connsiteX0" fmla="*/ 176169 w 215761"/>
                    <a:gd name="connsiteY0" fmla="*/ 0 h 328876"/>
                    <a:gd name="connsiteX1" fmla="*/ 215761 w 215761"/>
                    <a:gd name="connsiteY1" fmla="*/ 22859 h 328876"/>
                    <a:gd name="connsiteX2" fmla="*/ 39082 w 215761"/>
                    <a:gd name="connsiteY2" fmla="*/ 328876 h 328876"/>
                    <a:gd name="connsiteX3" fmla="*/ 0 w 215761"/>
                    <a:gd name="connsiteY3" fmla="*/ 305133 h 328876"/>
                    <a:gd name="connsiteX4" fmla="*/ 176169 w 215761"/>
                    <a:gd name="connsiteY4" fmla="*/ 0 h 328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61" h="328876">
                      <a:moveTo>
                        <a:pt x="176169" y="0"/>
                      </a:moveTo>
                      <a:lnTo>
                        <a:pt x="215761" y="22859"/>
                      </a:lnTo>
                      <a:lnTo>
                        <a:pt x="39082" y="328876"/>
                      </a:lnTo>
                      <a:lnTo>
                        <a:pt x="0" y="305133"/>
                      </a:lnTo>
                      <a:lnTo>
                        <a:pt x="17616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Freeform: Shape 134">
                  <a:extLst>
                    <a:ext uri="{FF2B5EF4-FFF2-40B4-BE49-F238E27FC236}">
                      <a16:creationId xmlns:a16="http://schemas.microsoft.com/office/drawing/2014/main" id="{DF2D6E3D-857D-4575-8025-E6F0EA3F094B}"/>
                    </a:ext>
                  </a:extLst>
                </p:cNvPr>
                <p:cNvSpPr/>
                <p:nvPr/>
              </p:nvSpPr>
              <p:spPr>
                <a:xfrm>
                  <a:off x="4225764" y="1556870"/>
                  <a:ext cx="283734" cy="283868"/>
                </a:xfrm>
                <a:custGeom>
                  <a:avLst/>
                  <a:gdLst>
                    <a:gd name="connsiteX0" fmla="*/ 32328 w 283734"/>
                    <a:gd name="connsiteY0" fmla="*/ 0 h 283868"/>
                    <a:gd name="connsiteX1" fmla="*/ 283734 w 283734"/>
                    <a:gd name="connsiteY1" fmla="*/ 251406 h 283868"/>
                    <a:gd name="connsiteX2" fmla="*/ 268266 w 283734"/>
                    <a:gd name="connsiteY2" fmla="*/ 265464 h 283868"/>
                    <a:gd name="connsiteX3" fmla="*/ 251540 w 283734"/>
                    <a:gd name="connsiteY3" fmla="*/ 283868 h 283868"/>
                    <a:gd name="connsiteX4" fmla="*/ 0 w 283734"/>
                    <a:gd name="connsiteY4" fmla="*/ 32328 h 283868"/>
                    <a:gd name="connsiteX5" fmla="*/ 32328 w 283734"/>
                    <a:gd name="connsiteY5" fmla="*/ 0 h 28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34" h="283868">
                      <a:moveTo>
                        <a:pt x="32328" y="0"/>
                      </a:moveTo>
                      <a:lnTo>
                        <a:pt x="283734" y="251406"/>
                      </a:lnTo>
                      <a:lnTo>
                        <a:pt x="268266" y="265464"/>
                      </a:lnTo>
                      <a:lnTo>
                        <a:pt x="251540" y="283868"/>
                      </a:lnTo>
                      <a:lnTo>
                        <a:pt x="0" y="32328"/>
                      </a:lnTo>
                      <a:lnTo>
                        <a:pt x="32328"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6" name="Freeform: Shape 135">
                  <a:extLst>
                    <a:ext uri="{FF2B5EF4-FFF2-40B4-BE49-F238E27FC236}">
                      <a16:creationId xmlns:a16="http://schemas.microsoft.com/office/drawing/2014/main" id="{2FE8D7A0-8634-42A2-BB30-22E9C38DCC17}"/>
                    </a:ext>
                  </a:extLst>
                </p:cNvPr>
                <p:cNvSpPr/>
                <p:nvPr/>
              </p:nvSpPr>
              <p:spPr>
                <a:xfrm>
                  <a:off x="7669082" y="1556870"/>
                  <a:ext cx="281068" cy="280936"/>
                </a:xfrm>
                <a:custGeom>
                  <a:avLst/>
                  <a:gdLst>
                    <a:gd name="connsiteX0" fmla="*/ 248740 w 281068"/>
                    <a:gd name="connsiteY0" fmla="*/ 0 h 280936"/>
                    <a:gd name="connsiteX1" fmla="*/ 281068 w 281068"/>
                    <a:gd name="connsiteY1" fmla="*/ 32329 h 280936"/>
                    <a:gd name="connsiteX2" fmla="*/ 32462 w 281068"/>
                    <a:gd name="connsiteY2" fmla="*/ 280936 h 280936"/>
                    <a:gd name="connsiteX3" fmla="*/ 18400 w 281068"/>
                    <a:gd name="connsiteY3" fmla="*/ 265464 h 280936"/>
                    <a:gd name="connsiteX4" fmla="*/ 0 w 281068"/>
                    <a:gd name="connsiteY4" fmla="*/ 248741 h 280936"/>
                    <a:gd name="connsiteX5" fmla="*/ 248740 w 281068"/>
                    <a:gd name="connsiteY5" fmla="*/ 0 h 28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068" h="280936">
                      <a:moveTo>
                        <a:pt x="248740" y="0"/>
                      </a:moveTo>
                      <a:lnTo>
                        <a:pt x="281068" y="32329"/>
                      </a:lnTo>
                      <a:lnTo>
                        <a:pt x="32462" y="280936"/>
                      </a:lnTo>
                      <a:lnTo>
                        <a:pt x="18400" y="265464"/>
                      </a:lnTo>
                      <a:lnTo>
                        <a:pt x="0" y="248741"/>
                      </a:lnTo>
                      <a:lnTo>
                        <a:pt x="24874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Freeform: Shape 136">
                  <a:extLst>
                    <a:ext uri="{FF2B5EF4-FFF2-40B4-BE49-F238E27FC236}">
                      <a16:creationId xmlns:a16="http://schemas.microsoft.com/office/drawing/2014/main" id="{D6801F74-7B8B-40E7-970F-4DC9BA5BE6B1}"/>
                    </a:ext>
                  </a:extLst>
                </p:cNvPr>
                <p:cNvSpPr/>
                <p:nvPr/>
              </p:nvSpPr>
              <p:spPr>
                <a:xfrm>
                  <a:off x="3815614" y="2093927"/>
                  <a:ext cx="332209" cy="217687"/>
                </a:xfrm>
                <a:custGeom>
                  <a:avLst/>
                  <a:gdLst>
                    <a:gd name="connsiteX0" fmla="*/ 22860 w 332209"/>
                    <a:gd name="connsiteY0" fmla="*/ 0 h 217687"/>
                    <a:gd name="connsiteX1" fmla="*/ 332209 w 332209"/>
                    <a:gd name="connsiteY1" fmla="*/ 178603 h 217687"/>
                    <a:gd name="connsiteX2" fmla="*/ 308465 w 332209"/>
                    <a:gd name="connsiteY2" fmla="*/ 217687 h 217687"/>
                    <a:gd name="connsiteX3" fmla="*/ 0 w 332209"/>
                    <a:gd name="connsiteY3" fmla="*/ 39594 h 217687"/>
                    <a:gd name="connsiteX4" fmla="*/ 22860 w 332209"/>
                    <a:gd name="connsiteY4" fmla="*/ 0 h 21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09" h="217687">
                      <a:moveTo>
                        <a:pt x="22860" y="0"/>
                      </a:moveTo>
                      <a:lnTo>
                        <a:pt x="332209" y="178603"/>
                      </a:lnTo>
                      <a:lnTo>
                        <a:pt x="308465" y="217687"/>
                      </a:lnTo>
                      <a:lnTo>
                        <a:pt x="0" y="39594"/>
                      </a:lnTo>
                      <a:lnTo>
                        <a:pt x="2286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Freeform: Shape 137">
                  <a:extLst>
                    <a:ext uri="{FF2B5EF4-FFF2-40B4-BE49-F238E27FC236}">
                      <a16:creationId xmlns:a16="http://schemas.microsoft.com/office/drawing/2014/main" id="{F43FCB42-A98A-438B-A953-5F6EC3400652}"/>
                    </a:ext>
                  </a:extLst>
                </p:cNvPr>
                <p:cNvSpPr/>
                <p:nvPr/>
              </p:nvSpPr>
              <p:spPr>
                <a:xfrm>
                  <a:off x="8032238" y="2093927"/>
                  <a:ext cx="328063" cy="215292"/>
                </a:xfrm>
                <a:custGeom>
                  <a:avLst/>
                  <a:gdLst>
                    <a:gd name="connsiteX0" fmla="*/ 305203 w 328063"/>
                    <a:gd name="connsiteY0" fmla="*/ 0 h 215292"/>
                    <a:gd name="connsiteX1" fmla="*/ 328063 w 328063"/>
                    <a:gd name="connsiteY1" fmla="*/ 39593 h 215292"/>
                    <a:gd name="connsiteX2" fmla="*/ 23743 w 328063"/>
                    <a:gd name="connsiteY2" fmla="*/ 215292 h 215292"/>
                    <a:gd name="connsiteX3" fmla="*/ 0 w 328063"/>
                    <a:gd name="connsiteY3" fmla="*/ 176209 h 215292"/>
                    <a:gd name="connsiteX4" fmla="*/ 305203 w 328063"/>
                    <a:gd name="connsiteY4" fmla="*/ 0 h 21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63" h="215292">
                      <a:moveTo>
                        <a:pt x="305203" y="0"/>
                      </a:moveTo>
                      <a:lnTo>
                        <a:pt x="328063" y="39593"/>
                      </a:lnTo>
                      <a:lnTo>
                        <a:pt x="23743" y="215292"/>
                      </a:lnTo>
                      <a:lnTo>
                        <a:pt x="0" y="176209"/>
                      </a:lnTo>
                      <a:lnTo>
                        <a:pt x="305203"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 name="Freeform: Shape 138">
                  <a:extLst>
                    <a:ext uri="{FF2B5EF4-FFF2-40B4-BE49-F238E27FC236}">
                      <a16:creationId xmlns:a16="http://schemas.microsoft.com/office/drawing/2014/main" id="{4B40B918-0B09-4BB1-8B79-9E92CD5B12EF}"/>
                    </a:ext>
                  </a:extLst>
                </p:cNvPr>
                <p:cNvSpPr/>
                <p:nvPr/>
              </p:nvSpPr>
              <p:spPr>
                <a:xfrm>
                  <a:off x="3560320" y="2721289"/>
                  <a:ext cx="356833" cy="136723"/>
                </a:xfrm>
                <a:custGeom>
                  <a:avLst/>
                  <a:gdLst>
                    <a:gd name="connsiteX0" fmla="*/ 11833 w 356833"/>
                    <a:gd name="connsiteY0" fmla="*/ 0 h 136723"/>
                    <a:gd name="connsiteX1" fmla="*/ 356833 w 356833"/>
                    <a:gd name="connsiteY1" fmla="*/ 92443 h 136723"/>
                    <a:gd name="connsiteX2" fmla="*/ 345447 w 356833"/>
                    <a:gd name="connsiteY2" fmla="*/ 136723 h 136723"/>
                    <a:gd name="connsiteX3" fmla="*/ 0 w 356833"/>
                    <a:gd name="connsiteY3" fmla="*/ 44161 h 136723"/>
                    <a:gd name="connsiteX4" fmla="*/ 11833 w 356833"/>
                    <a:gd name="connsiteY4" fmla="*/ 0 h 13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33" h="136723">
                      <a:moveTo>
                        <a:pt x="11833" y="0"/>
                      </a:moveTo>
                      <a:lnTo>
                        <a:pt x="356833" y="92443"/>
                      </a:lnTo>
                      <a:lnTo>
                        <a:pt x="345447" y="136723"/>
                      </a:lnTo>
                      <a:lnTo>
                        <a:pt x="0" y="44161"/>
                      </a:lnTo>
                      <a:lnTo>
                        <a:pt x="11833"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0" name="Freeform: Shape 139">
                  <a:extLst>
                    <a:ext uri="{FF2B5EF4-FFF2-40B4-BE49-F238E27FC236}">
                      <a16:creationId xmlns:a16="http://schemas.microsoft.com/office/drawing/2014/main" id="{5C9CAE89-2228-432C-A469-E53CA1FA0FFE}"/>
                    </a:ext>
                  </a:extLst>
                </p:cNvPr>
                <p:cNvSpPr/>
                <p:nvPr/>
              </p:nvSpPr>
              <p:spPr>
                <a:xfrm>
                  <a:off x="8264000" y="2721289"/>
                  <a:ext cx="351595" cy="135321"/>
                </a:xfrm>
                <a:custGeom>
                  <a:avLst/>
                  <a:gdLst>
                    <a:gd name="connsiteX0" fmla="*/ 339761 w 351595"/>
                    <a:gd name="connsiteY0" fmla="*/ 0 h 135321"/>
                    <a:gd name="connsiteX1" fmla="*/ 351595 w 351595"/>
                    <a:gd name="connsiteY1" fmla="*/ 44162 h 135321"/>
                    <a:gd name="connsiteX2" fmla="*/ 11386 w 351595"/>
                    <a:gd name="connsiteY2" fmla="*/ 135321 h 135321"/>
                    <a:gd name="connsiteX3" fmla="*/ 0 w 351595"/>
                    <a:gd name="connsiteY3" fmla="*/ 91039 h 135321"/>
                    <a:gd name="connsiteX4" fmla="*/ 339761 w 351595"/>
                    <a:gd name="connsiteY4" fmla="*/ 0 h 13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95" h="135321">
                      <a:moveTo>
                        <a:pt x="339761" y="0"/>
                      </a:moveTo>
                      <a:lnTo>
                        <a:pt x="351595" y="44162"/>
                      </a:lnTo>
                      <a:lnTo>
                        <a:pt x="11386" y="135321"/>
                      </a:lnTo>
                      <a:lnTo>
                        <a:pt x="0" y="91039"/>
                      </a:lnTo>
                      <a:lnTo>
                        <a:pt x="33976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Freeform: Shape 140">
                  <a:extLst>
                    <a:ext uri="{FF2B5EF4-FFF2-40B4-BE49-F238E27FC236}">
                      <a16:creationId xmlns:a16="http://schemas.microsoft.com/office/drawing/2014/main" id="{03A56D5F-7E9C-4B40-B009-B4462AD08774}"/>
                    </a:ext>
                  </a:extLst>
                </p:cNvPr>
                <p:cNvSpPr/>
                <p:nvPr/>
              </p:nvSpPr>
              <p:spPr>
                <a:xfrm>
                  <a:off x="3477279" y="3396204"/>
                  <a:ext cx="356521" cy="45719"/>
                </a:xfrm>
                <a:custGeom>
                  <a:avLst/>
                  <a:gdLst>
                    <a:gd name="connsiteX0" fmla="*/ 356520 w 356521"/>
                    <a:gd name="connsiteY0" fmla="*/ 0 h 45719"/>
                    <a:gd name="connsiteX1" fmla="*/ 355366 w 356521"/>
                    <a:gd name="connsiteY1" fmla="*/ 22857 h 45719"/>
                    <a:gd name="connsiteX2" fmla="*/ 356521 w 356521"/>
                    <a:gd name="connsiteY2" fmla="*/ 45719 h 45719"/>
                    <a:gd name="connsiteX3" fmla="*/ 1 w 356521"/>
                    <a:gd name="connsiteY3" fmla="*/ 45719 h 45719"/>
                    <a:gd name="connsiteX4" fmla="*/ 0 w 356521"/>
                    <a:gd name="connsiteY4" fmla="*/ 0 h 45719"/>
                    <a:gd name="connsiteX5" fmla="*/ 356520 w 356521"/>
                    <a:gd name="connsiteY5"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21" h="45719">
                      <a:moveTo>
                        <a:pt x="356520" y="0"/>
                      </a:moveTo>
                      <a:lnTo>
                        <a:pt x="355366" y="22857"/>
                      </a:lnTo>
                      <a:lnTo>
                        <a:pt x="356521" y="45719"/>
                      </a:lnTo>
                      <a:lnTo>
                        <a:pt x="1" y="45719"/>
                      </a:lnTo>
                      <a:lnTo>
                        <a:pt x="0" y="0"/>
                      </a:lnTo>
                      <a:lnTo>
                        <a:pt x="35652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Freeform: Shape 141">
                  <a:extLst>
                    <a:ext uri="{FF2B5EF4-FFF2-40B4-BE49-F238E27FC236}">
                      <a16:creationId xmlns:a16="http://schemas.microsoft.com/office/drawing/2014/main" id="{2E7C3A80-CCF4-4F81-B2FD-B4C6D26CE498}"/>
                    </a:ext>
                  </a:extLst>
                </p:cNvPr>
                <p:cNvSpPr/>
                <p:nvPr/>
              </p:nvSpPr>
              <p:spPr>
                <a:xfrm>
                  <a:off x="8347714" y="3396204"/>
                  <a:ext cx="350920" cy="45719"/>
                </a:xfrm>
                <a:custGeom>
                  <a:avLst/>
                  <a:gdLst>
                    <a:gd name="connsiteX0" fmla="*/ 0 w 350920"/>
                    <a:gd name="connsiteY0" fmla="*/ 0 h 45719"/>
                    <a:gd name="connsiteX1" fmla="*/ 350920 w 350920"/>
                    <a:gd name="connsiteY1" fmla="*/ 0 h 45719"/>
                    <a:gd name="connsiteX2" fmla="*/ 350920 w 350920"/>
                    <a:gd name="connsiteY2" fmla="*/ 45719 h 45719"/>
                    <a:gd name="connsiteX3" fmla="*/ 0 w 350920"/>
                    <a:gd name="connsiteY3" fmla="*/ 45719 h 45719"/>
                    <a:gd name="connsiteX4" fmla="*/ 1154 w 350920"/>
                    <a:gd name="connsiteY4" fmla="*/ 22857 h 45719"/>
                    <a:gd name="connsiteX5" fmla="*/ 0 w 350920"/>
                    <a:gd name="connsiteY5"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920" h="45719">
                      <a:moveTo>
                        <a:pt x="0" y="0"/>
                      </a:moveTo>
                      <a:lnTo>
                        <a:pt x="350920" y="0"/>
                      </a:lnTo>
                      <a:lnTo>
                        <a:pt x="350920" y="45719"/>
                      </a:lnTo>
                      <a:lnTo>
                        <a:pt x="0" y="45719"/>
                      </a:lnTo>
                      <a:lnTo>
                        <a:pt x="1154" y="22857"/>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Freeform: Shape 142">
                  <a:extLst>
                    <a:ext uri="{FF2B5EF4-FFF2-40B4-BE49-F238E27FC236}">
                      <a16:creationId xmlns:a16="http://schemas.microsoft.com/office/drawing/2014/main" id="{067BD955-D536-45CE-9A72-064191B40FFA}"/>
                    </a:ext>
                  </a:extLst>
                </p:cNvPr>
                <p:cNvSpPr/>
                <p:nvPr/>
              </p:nvSpPr>
              <p:spPr>
                <a:xfrm>
                  <a:off x="3560319" y="3980112"/>
                  <a:ext cx="356835" cy="136724"/>
                </a:xfrm>
                <a:custGeom>
                  <a:avLst/>
                  <a:gdLst>
                    <a:gd name="connsiteX0" fmla="*/ 345449 w 356835"/>
                    <a:gd name="connsiteY0" fmla="*/ 0 h 136724"/>
                    <a:gd name="connsiteX1" fmla="*/ 356835 w 356835"/>
                    <a:gd name="connsiteY1" fmla="*/ 44281 h 136724"/>
                    <a:gd name="connsiteX2" fmla="*/ 11833 w 356835"/>
                    <a:gd name="connsiteY2" fmla="*/ 136724 h 136724"/>
                    <a:gd name="connsiteX3" fmla="*/ 0 w 356835"/>
                    <a:gd name="connsiteY3" fmla="*/ 92563 h 136724"/>
                    <a:gd name="connsiteX4" fmla="*/ 345449 w 356835"/>
                    <a:gd name="connsiteY4" fmla="*/ 0 h 13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35" h="136724">
                      <a:moveTo>
                        <a:pt x="345449" y="0"/>
                      </a:moveTo>
                      <a:lnTo>
                        <a:pt x="356835" y="44281"/>
                      </a:lnTo>
                      <a:lnTo>
                        <a:pt x="11833" y="136724"/>
                      </a:lnTo>
                      <a:lnTo>
                        <a:pt x="0" y="92563"/>
                      </a:lnTo>
                      <a:lnTo>
                        <a:pt x="34544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4" name="Freeform: Shape 143">
                  <a:extLst>
                    <a:ext uri="{FF2B5EF4-FFF2-40B4-BE49-F238E27FC236}">
                      <a16:creationId xmlns:a16="http://schemas.microsoft.com/office/drawing/2014/main" id="{A1B25C12-8F07-4BAC-8B7D-023A4A43A1E9}"/>
                    </a:ext>
                  </a:extLst>
                </p:cNvPr>
                <p:cNvSpPr/>
                <p:nvPr/>
              </p:nvSpPr>
              <p:spPr>
                <a:xfrm>
                  <a:off x="8264000" y="3981516"/>
                  <a:ext cx="351595" cy="135320"/>
                </a:xfrm>
                <a:custGeom>
                  <a:avLst/>
                  <a:gdLst>
                    <a:gd name="connsiteX0" fmla="*/ 11385 w 351595"/>
                    <a:gd name="connsiteY0" fmla="*/ 0 h 135320"/>
                    <a:gd name="connsiteX1" fmla="*/ 351595 w 351595"/>
                    <a:gd name="connsiteY1" fmla="*/ 91159 h 135320"/>
                    <a:gd name="connsiteX2" fmla="*/ 339762 w 351595"/>
                    <a:gd name="connsiteY2" fmla="*/ 135320 h 135320"/>
                    <a:gd name="connsiteX3" fmla="*/ 0 w 351595"/>
                    <a:gd name="connsiteY3" fmla="*/ 44281 h 135320"/>
                    <a:gd name="connsiteX4" fmla="*/ 11385 w 351595"/>
                    <a:gd name="connsiteY4" fmla="*/ 0 h 13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95" h="135320">
                      <a:moveTo>
                        <a:pt x="11385" y="0"/>
                      </a:moveTo>
                      <a:lnTo>
                        <a:pt x="351595" y="91159"/>
                      </a:lnTo>
                      <a:lnTo>
                        <a:pt x="339762" y="135320"/>
                      </a:lnTo>
                      <a:lnTo>
                        <a:pt x="0" y="44281"/>
                      </a:lnTo>
                      <a:lnTo>
                        <a:pt x="11385"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5" name="Freeform: Shape 144">
                  <a:extLst>
                    <a:ext uri="{FF2B5EF4-FFF2-40B4-BE49-F238E27FC236}">
                      <a16:creationId xmlns:a16="http://schemas.microsoft.com/office/drawing/2014/main" id="{8B001565-17C4-4146-A730-5D56B7AB832A}"/>
                    </a:ext>
                  </a:extLst>
                </p:cNvPr>
                <p:cNvSpPr/>
                <p:nvPr/>
              </p:nvSpPr>
              <p:spPr>
                <a:xfrm>
                  <a:off x="3815614" y="4526511"/>
                  <a:ext cx="332211" cy="217688"/>
                </a:xfrm>
                <a:custGeom>
                  <a:avLst/>
                  <a:gdLst>
                    <a:gd name="connsiteX0" fmla="*/ 308467 w 332211"/>
                    <a:gd name="connsiteY0" fmla="*/ 0 h 217688"/>
                    <a:gd name="connsiteX1" fmla="*/ 332211 w 332211"/>
                    <a:gd name="connsiteY1" fmla="*/ 39084 h 217688"/>
                    <a:gd name="connsiteX2" fmla="*/ 22860 w 332211"/>
                    <a:gd name="connsiteY2" fmla="*/ 217688 h 217688"/>
                    <a:gd name="connsiteX3" fmla="*/ 0 w 332211"/>
                    <a:gd name="connsiteY3" fmla="*/ 178093 h 217688"/>
                    <a:gd name="connsiteX4" fmla="*/ 308467 w 332211"/>
                    <a:gd name="connsiteY4" fmla="*/ 0 h 21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11" h="217688">
                      <a:moveTo>
                        <a:pt x="308467" y="0"/>
                      </a:moveTo>
                      <a:lnTo>
                        <a:pt x="332211" y="39084"/>
                      </a:lnTo>
                      <a:lnTo>
                        <a:pt x="22860" y="217688"/>
                      </a:lnTo>
                      <a:lnTo>
                        <a:pt x="0" y="178093"/>
                      </a:lnTo>
                      <a:lnTo>
                        <a:pt x="30846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6" name="Freeform: Shape 145">
                  <a:extLst>
                    <a:ext uri="{FF2B5EF4-FFF2-40B4-BE49-F238E27FC236}">
                      <a16:creationId xmlns:a16="http://schemas.microsoft.com/office/drawing/2014/main" id="{9A012B81-6721-4291-A26E-74D7B1790EAE}"/>
                    </a:ext>
                  </a:extLst>
                </p:cNvPr>
                <p:cNvSpPr/>
                <p:nvPr/>
              </p:nvSpPr>
              <p:spPr>
                <a:xfrm>
                  <a:off x="8032234" y="4528904"/>
                  <a:ext cx="328066" cy="215294"/>
                </a:xfrm>
                <a:custGeom>
                  <a:avLst/>
                  <a:gdLst>
                    <a:gd name="connsiteX0" fmla="*/ 23744 w 328066"/>
                    <a:gd name="connsiteY0" fmla="*/ 0 h 215294"/>
                    <a:gd name="connsiteX1" fmla="*/ 328066 w 328066"/>
                    <a:gd name="connsiteY1" fmla="*/ 175700 h 215294"/>
                    <a:gd name="connsiteX2" fmla="*/ 305206 w 328066"/>
                    <a:gd name="connsiteY2" fmla="*/ 215294 h 215294"/>
                    <a:gd name="connsiteX3" fmla="*/ 0 w 328066"/>
                    <a:gd name="connsiteY3" fmla="*/ 39084 h 215294"/>
                    <a:gd name="connsiteX4" fmla="*/ 23744 w 328066"/>
                    <a:gd name="connsiteY4" fmla="*/ 0 h 21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66" h="215294">
                      <a:moveTo>
                        <a:pt x="23744" y="0"/>
                      </a:moveTo>
                      <a:lnTo>
                        <a:pt x="328066" y="175700"/>
                      </a:lnTo>
                      <a:lnTo>
                        <a:pt x="305206" y="215294"/>
                      </a:lnTo>
                      <a:lnTo>
                        <a:pt x="0" y="39084"/>
                      </a:lnTo>
                      <a:lnTo>
                        <a:pt x="2374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Freeform: Shape 146">
                  <a:extLst>
                    <a:ext uri="{FF2B5EF4-FFF2-40B4-BE49-F238E27FC236}">
                      <a16:creationId xmlns:a16="http://schemas.microsoft.com/office/drawing/2014/main" id="{146C9927-11DB-4685-9E26-FC846E855B04}"/>
                    </a:ext>
                  </a:extLst>
                </p:cNvPr>
                <p:cNvSpPr/>
                <p:nvPr/>
              </p:nvSpPr>
              <p:spPr>
                <a:xfrm>
                  <a:off x="4225765" y="4997386"/>
                  <a:ext cx="283736" cy="283869"/>
                </a:xfrm>
                <a:custGeom>
                  <a:avLst/>
                  <a:gdLst>
                    <a:gd name="connsiteX0" fmla="*/ 251541 w 283736"/>
                    <a:gd name="connsiteY0" fmla="*/ 0 h 283869"/>
                    <a:gd name="connsiteX1" fmla="*/ 268265 w 283736"/>
                    <a:gd name="connsiteY1" fmla="*/ 18401 h 283869"/>
                    <a:gd name="connsiteX2" fmla="*/ 283736 w 283736"/>
                    <a:gd name="connsiteY2" fmla="*/ 32462 h 283869"/>
                    <a:gd name="connsiteX3" fmla="*/ 32328 w 283736"/>
                    <a:gd name="connsiteY3" fmla="*/ 283869 h 283869"/>
                    <a:gd name="connsiteX4" fmla="*/ 0 w 283736"/>
                    <a:gd name="connsiteY4" fmla="*/ 251541 h 283869"/>
                    <a:gd name="connsiteX5" fmla="*/ 251541 w 283736"/>
                    <a:gd name="connsiteY5" fmla="*/ 0 h 28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36" h="283869">
                      <a:moveTo>
                        <a:pt x="251541" y="0"/>
                      </a:moveTo>
                      <a:lnTo>
                        <a:pt x="268265" y="18401"/>
                      </a:lnTo>
                      <a:lnTo>
                        <a:pt x="283736" y="32462"/>
                      </a:lnTo>
                      <a:lnTo>
                        <a:pt x="32328" y="283869"/>
                      </a:lnTo>
                      <a:lnTo>
                        <a:pt x="0" y="251541"/>
                      </a:lnTo>
                      <a:lnTo>
                        <a:pt x="25154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Freeform: Shape 147">
                  <a:extLst>
                    <a:ext uri="{FF2B5EF4-FFF2-40B4-BE49-F238E27FC236}">
                      <a16:creationId xmlns:a16="http://schemas.microsoft.com/office/drawing/2014/main" id="{E5FC9C68-3B46-42CC-BBB7-2170852FCA4C}"/>
                    </a:ext>
                  </a:extLst>
                </p:cNvPr>
                <p:cNvSpPr/>
                <p:nvPr/>
              </p:nvSpPr>
              <p:spPr>
                <a:xfrm>
                  <a:off x="7669079" y="5000318"/>
                  <a:ext cx="281070" cy="280936"/>
                </a:xfrm>
                <a:custGeom>
                  <a:avLst/>
                  <a:gdLst>
                    <a:gd name="connsiteX0" fmla="*/ 32462 w 281070"/>
                    <a:gd name="connsiteY0" fmla="*/ 0 h 280936"/>
                    <a:gd name="connsiteX1" fmla="*/ 281070 w 281070"/>
                    <a:gd name="connsiteY1" fmla="*/ 248608 h 280936"/>
                    <a:gd name="connsiteX2" fmla="*/ 248742 w 281070"/>
                    <a:gd name="connsiteY2" fmla="*/ 280936 h 280936"/>
                    <a:gd name="connsiteX3" fmla="*/ 0 w 281070"/>
                    <a:gd name="connsiteY3" fmla="*/ 32194 h 280936"/>
                    <a:gd name="connsiteX4" fmla="*/ 18403 w 281070"/>
                    <a:gd name="connsiteY4" fmla="*/ 15468 h 280936"/>
                    <a:gd name="connsiteX5" fmla="*/ 32462 w 281070"/>
                    <a:gd name="connsiteY5" fmla="*/ 0 h 28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070" h="280936">
                      <a:moveTo>
                        <a:pt x="32462" y="0"/>
                      </a:moveTo>
                      <a:lnTo>
                        <a:pt x="281070" y="248608"/>
                      </a:lnTo>
                      <a:lnTo>
                        <a:pt x="248742" y="280936"/>
                      </a:lnTo>
                      <a:lnTo>
                        <a:pt x="0" y="32194"/>
                      </a:lnTo>
                      <a:lnTo>
                        <a:pt x="18403" y="15468"/>
                      </a:lnTo>
                      <a:lnTo>
                        <a:pt x="324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9" name="Freeform: Shape 148">
                  <a:extLst>
                    <a:ext uri="{FF2B5EF4-FFF2-40B4-BE49-F238E27FC236}">
                      <a16:creationId xmlns:a16="http://schemas.microsoft.com/office/drawing/2014/main" id="{0902B8B5-09AB-4D45-8AF9-0FD89046D729}"/>
                    </a:ext>
                  </a:extLst>
                </p:cNvPr>
                <p:cNvSpPr/>
                <p:nvPr/>
              </p:nvSpPr>
              <p:spPr>
                <a:xfrm>
                  <a:off x="4762823" y="5360009"/>
                  <a:ext cx="217217" cy="331397"/>
                </a:xfrm>
                <a:custGeom>
                  <a:avLst/>
                  <a:gdLst>
                    <a:gd name="connsiteX0" fmla="*/ 178134 w 217217"/>
                    <a:gd name="connsiteY0" fmla="*/ 0 h 331397"/>
                    <a:gd name="connsiteX1" fmla="*/ 217217 w 217217"/>
                    <a:gd name="connsiteY1" fmla="*/ 23744 h 331397"/>
                    <a:gd name="connsiteX2" fmla="*/ 39593 w 217217"/>
                    <a:gd name="connsiteY2" fmla="*/ 331397 h 331397"/>
                    <a:gd name="connsiteX3" fmla="*/ 0 w 217217"/>
                    <a:gd name="connsiteY3" fmla="*/ 308537 h 331397"/>
                    <a:gd name="connsiteX4" fmla="*/ 178134 w 217217"/>
                    <a:gd name="connsiteY4" fmla="*/ 0 h 33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17" h="331397">
                      <a:moveTo>
                        <a:pt x="178134" y="0"/>
                      </a:moveTo>
                      <a:lnTo>
                        <a:pt x="217217" y="23744"/>
                      </a:lnTo>
                      <a:lnTo>
                        <a:pt x="39593" y="331397"/>
                      </a:lnTo>
                      <a:lnTo>
                        <a:pt x="0" y="308537"/>
                      </a:lnTo>
                      <a:lnTo>
                        <a:pt x="17813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Freeform: Shape 149">
                  <a:extLst>
                    <a:ext uri="{FF2B5EF4-FFF2-40B4-BE49-F238E27FC236}">
                      <a16:creationId xmlns:a16="http://schemas.microsoft.com/office/drawing/2014/main" id="{C232A030-B8D9-48BA-9966-2999FD13AA49}"/>
                    </a:ext>
                  </a:extLst>
                </p:cNvPr>
                <p:cNvSpPr/>
                <p:nvPr/>
              </p:nvSpPr>
              <p:spPr>
                <a:xfrm>
                  <a:off x="7197328" y="5362526"/>
                  <a:ext cx="215764" cy="328878"/>
                </a:xfrm>
                <a:custGeom>
                  <a:avLst/>
                  <a:gdLst>
                    <a:gd name="connsiteX0" fmla="*/ 39084 w 215764"/>
                    <a:gd name="connsiteY0" fmla="*/ 0 h 328878"/>
                    <a:gd name="connsiteX1" fmla="*/ 215764 w 215764"/>
                    <a:gd name="connsiteY1" fmla="*/ 306019 h 328878"/>
                    <a:gd name="connsiteX2" fmla="*/ 176170 w 215764"/>
                    <a:gd name="connsiteY2" fmla="*/ 328878 h 328878"/>
                    <a:gd name="connsiteX3" fmla="*/ 0 w 215764"/>
                    <a:gd name="connsiteY3" fmla="*/ 23744 h 328878"/>
                    <a:gd name="connsiteX4" fmla="*/ 39084 w 215764"/>
                    <a:gd name="connsiteY4" fmla="*/ 0 h 32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64" h="328878">
                      <a:moveTo>
                        <a:pt x="39084" y="0"/>
                      </a:moveTo>
                      <a:lnTo>
                        <a:pt x="215764" y="306019"/>
                      </a:lnTo>
                      <a:lnTo>
                        <a:pt x="176170" y="328878"/>
                      </a:lnTo>
                      <a:lnTo>
                        <a:pt x="0" y="23744"/>
                      </a:lnTo>
                      <a:lnTo>
                        <a:pt x="3908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1" name="Freeform: Shape 150">
                  <a:extLst>
                    <a:ext uri="{FF2B5EF4-FFF2-40B4-BE49-F238E27FC236}">
                      <a16:creationId xmlns:a16="http://schemas.microsoft.com/office/drawing/2014/main" id="{103F6AF6-ECBE-47D5-817C-F295A439632C}"/>
                    </a:ext>
                  </a:extLst>
                </p:cNvPr>
                <p:cNvSpPr/>
                <p:nvPr/>
              </p:nvSpPr>
              <p:spPr>
                <a:xfrm>
                  <a:off x="5390184" y="5591812"/>
                  <a:ext cx="136202" cy="354889"/>
                </a:xfrm>
                <a:custGeom>
                  <a:avLst/>
                  <a:gdLst>
                    <a:gd name="connsiteX0" fmla="*/ 91922 w 136202"/>
                    <a:gd name="connsiteY0" fmla="*/ 0 h 354889"/>
                    <a:gd name="connsiteX1" fmla="*/ 136202 w 136202"/>
                    <a:gd name="connsiteY1" fmla="*/ 11385 h 354889"/>
                    <a:gd name="connsiteX2" fmla="*/ 44161 w 136202"/>
                    <a:gd name="connsiteY2" fmla="*/ 354889 h 354889"/>
                    <a:gd name="connsiteX3" fmla="*/ 0 w 136202"/>
                    <a:gd name="connsiteY3" fmla="*/ 343056 h 354889"/>
                    <a:gd name="connsiteX4" fmla="*/ 91922 w 136202"/>
                    <a:gd name="connsiteY4" fmla="*/ 0 h 35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2" h="354889">
                      <a:moveTo>
                        <a:pt x="91922" y="0"/>
                      </a:moveTo>
                      <a:lnTo>
                        <a:pt x="136202" y="11385"/>
                      </a:lnTo>
                      <a:lnTo>
                        <a:pt x="44161" y="354889"/>
                      </a:lnTo>
                      <a:lnTo>
                        <a:pt x="0" y="343056"/>
                      </a:lnTo>
                      <a:lnTo>
                        <a:pt x="9192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Freeform: Shape 151">
                  <a:extLst>
                    <a:ext uri="{FF2B5EF4-FFF2-40B4-BE49-F238E27FC236}">
                      <a16:creationId xmlns:a16="http://schemas.microsoft.com/office/drawing/2014/main" id="{E4FDF590-7D07-4217-BF8A-DDC100B5CAEA}"/>
                    </a:ext>
                  </a:extLst>
                </p:cNvPr>
                <p:cNvSpPr/>
                <p:nvPr/>
              </p:nvSpPr>
              <p:spPr>
                <a:xfrm>
                  <a:off x="6649888" y="5593157"/>
                  <a:ext cx="135842" cy="353542"/>
                </a:xfrm>
                <a:custGeom>
                  <a:avLst/>
                  <a:gdLst>
                    <a:gd name="connsiteX0" fmla="*/ 44281 w 135842"/>
                    <a:gd name="connsiteY0" fmla="*/ 0 h 353542"/>
                    <a:gd name="connsiteX1" fmla="*/ 135842 w 135842"/>
                    <a:gd name="connsiteY1" fmla="*/ 341709 h 353542"/>
                    <a:gd name="connsiteX2" fmla="*/ 91681 w 135842"/>
                    <a:gd name="connsiteY2" fmla="*/ 353542 h 353542"/>
                    <a:gd name="connsiteX3" fmla="*/ 0 w 135842"/>
                    <a:gd name="connsiteY3" fmla="*/ 11386 h 353542"/>
                    <a:gd name="connsiteX4" fmla="*/ 44281 w 135842"/>
                    <a:gd name="connsiteY4" fmla="*/ 0 h 35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42" h="353542">
                      <a:moveTo>
                        <a:pt x="44281" y="0"/>
                      </a:moveTo>
                      <a:lnTo>
                        <a:pt x="135842" y="341709"/>
                      </a:lnTo>
                      <a:lnTo>
                        <a:pt x="91681" y="353542"/>
                      </a:lnTo>
                      <a:lnTo>
                        <a:pt x="0" y="11386"/>
                      </a:lnTo>
                      <a:lnTo>
                        <a:pt x="4428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 name="Freeform: Shape 152">
                  <a:extLst>
                    <a:ext uri="{FF2B5EF4-FFF2-40B4-BE49-F238E27FC236}">
                      <a16:creationId xmlns:a16="http://schemas.microsoft.com/office/drawing/2014/main" id="{FD6EE418-FE6A-46D3-800F-1A69652D17D9}"/>
                    </a:ext>
                  </a:extLst>
                </p:cNvPr>
                <p:cNvSpPr/>
                <p:nvPr/>
              </p:nvSpPr>
              <p:spPr>
                <a:xfrm>
                  <a:off x="6065099" y="5675878"/>
                  <a:ext cx="45719" cy="353863"/>
                </a:xfrm>
                <a:custGeom>
                  <a:avLst/>
                  <a:gdLst>
                    <a:gd name="connsiteX0" fmla="*/ 0 w 45719"/>
                    <a:gd name="connsiteY0" fmla="*/ 0 h 353863"/>
                    <a:gd name="connsiteX1" fmla="*/ 25658 w 45719"/>
                    <a:gd name="connsiteY1" fmla="*/ 1295 h 353863"/>
                    <a:gd name="connsiteX2" fmla="*/ 45719 w 45719"/>
                    <a:gd name="connsiteY2" fmla="*/ 282 h 353863"/>
                    <a:gd name="connsiteX3" fmla="*/ 45719 w 45719"/>
                    <a:gd name="connsiteY3" fmla="*/ 353863 h 353863"/>
                    <a:gd name="connsiteX4" fmla="*/ 0 w 45719"/>
                    <a:gd name="connsiteY4" fmla="*/ 353863 h 353863"/>
                    <a:gd name="connsiteX5" fmla="*/ 0 w 45719"/>
                    <a:gd name="connsiteY5" fmla="*/ 0 h 3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353863">
                      <a:moveTo>
                        <a:pt x="0" y="0"/>
                      </a:moveTo>
                      <a:lnTo>
                        <a:pt x="25658" y="1295"/>
                      </a:lnTo>
                      <a:lnTo>
                        <a:pt x="45719" y="282"/>
                      </a:lnTo>
                      <a:lnTo>
                        <a:pt x="45719" y="353863"/>
                      </a:lnTo>
                      <a:lnTo>
                        <a:pt x="0" y="353863"/>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26" name="Circle: Hollow 125">
              <a:extLst>
                <a:ext uri="{FF2B5EF4-FFF2-40B4-BE49-F238E27FC236}">
                  <a16:creationId xmlns:a16="http://schemas.microsoft.com/office/drawing/2014/main" id="{16594E7D-3084-4862-B1B0-D0CA1F3FCF1C}"/>
                </a:ext>
              </a:extLst>
            </p:cNvPr>
            <p:cNvSpPr/>
            <p:nvPr/>
          </p:nvSpPr>
          <p:spPr>
            <a:xfrm>
              <a:off x="2536424" y="967127"/>
              <a:ext cx="4877362" cy="4877362"/>
            </a:xfrm>
            <a:prstGeom prst="donut">
              <a:avLst>
                <a:gd name="adj" fmla="val 120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Circle: Hollow 126">
              <a:extLst>
                <a:ext uri="{FF2B5EF4-FFF2-40B4-BE49-F238E27FC236}">
                  <a16:creationId xmlns:a16="http://schemas.microsoft.com/office/drawing/2014/main" id="{A9E3080B-CBBD-46D9-A40B-AF7197512D18}"/>
                </a:ext>
              </a:extLst>
            </p:cNvPr>
            <p:cNvSpPr/>
            <p:nvPr/>
          </p:nvSpPr>
          <p:spPr>
            <a:xfrm>
              <a:off x="2215784" y="646487"/>
              <a:ext cx="5518642" cy="5518642"/>
            </a:xfrm>
            <a:prstGeom prst="donut">
              <a:avLst>
                <a:gd name="adj" fmla="val 688"/>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8" name="Group 177">
            <a:extLst>
              <a:ext uri="{FF2B5EF4-FFF2-40B4-BE49-F238E27FC236}">
                <a16:creationId xmlns:a16="http://schemas.microsoft.com/office/drawing/2014/main" id="{072BB413-B8A4-487A-9121-3DBF9145D11F}"/>
              </a:ext>
            </a:extLst>
          </p:cNvPr>
          <p:cNvGrpSpPr/>
          <p:nvPr/>
        </p:nvGrpSpPr>
        <p:grpSpPr>
          <a:xfrm>
            <a:off x="3378959" y="2777455"/>
            <a:ext cx="1283210" cy="1283210"/>
            <a:chOff x="1224922" y="598425"/>
            <a:chExt cx="5641271" cy="5641271"/>
          </a:xfrm>
          <a:effectLst/>
        </p:grpSpPr>
        <p:sp>
          <p:nvSpPr>
            <p:cNvPr id="179" name="Rectangle 178">
              <a:extLst>
                <a:ext uri="{FF2B5EF4-FFF2-40B4-BE49-F238E27FC236}">
                  <a16:creationId xmlns:a16="http://schemas.microsoft.com/office/drawing/2014/main" id="{7273AB2B-99AE-4563-B997-C65FC4AE7383}"/>
                </a:ext>
              </a:extLst>
            </p:cNvPr>
            <p:cNvSpPr/>
            <p:nvPr/>
          </p:nvSpPr>
          <p:spPr>
            <a:xfrm rot="2700000">
              <a:off x="3958590" y="59842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47B95DA7-B6AD-4F91-8221-8752874B4EFA}"/>
                </a:ext>
              </a:extLst>
            </p:cNvPr>
            <p:cNvSpPr/>
            <p:nvPr/>
          </p:nvSpPr>
          <p:spPr>
            <a:xfrm rot="2700000">
              <a:off x="3958590" y="606576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882E3A6B-566C-4066-9479-A4275446A2A4}"/>
                </a:ext>
              </a:extLst>
            </p:cNvPr>
            <p:cNvSpPr/>
            <p:nvPr/>
          </p:nvSpPr>
          <p:spPr>
            <a:xfrm rot="3600000">
              <a:off x="466611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75365A4A-8324-4DCB-85B4-2AD0413BA4D6}"/>
                </a:ext>
              </a:extLst>
            </p:cNvPr>
            <p:cNvSpPr/>
            <p:nvPr/>
          </p:nvSpPr>
          <p:spPr>
            <a:xfrm rot="3600000">
              <a:off x="325106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12D3CCCF-AAFA-4470-A60C-85F496B7028E}"/>
                </a:ext>
              </a:extLst>
            </p:cNvPr>
            <p:cNvSpPr/>
            <p:nvPr/>
          </p:nvSpPr>
          <p:spPr>
            <a:xfrm rot="4500000">
              <a:off x="5325424"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614BE353-9856-4F40-9A00-6639F129F16B}"/>
                </a:ext>
              </a:extLst>
            </p:cNvPr>
            <p:cNvSpPr/>
            <p:nvPr/>
          </p:nvSpPr>
          <p:spPr>
            <a:xfrm rot="4500000">
              <a:off x="2591756"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DE3654A-3031-4CDD-B77D-B20E870463C5}"/>
                </a:ext>
              </a:extLst>
            </p:cNvPr>
            <p:cNvSpPr/>
            <p:nvPr/>
          </p:nvSpPr>
          <p:spPr>
            <a:xfrm rot="5400000">
              <a:off x="5891586"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E2CFD08A-1859-4A5D-BB18-FA919CB1DDF9}"/>
                </a:ext>
              </a:extLst>
            </p:cNvPr>
            <p:cNvSpPr/>
            <p:nvPr/>
          </p:nvSpPr>
          <p:spPr>
            <a:xfrm rot="5400000">
              <a:off x="2025594"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B5B85A4F-F7E3-4049-8FD3-06F275BDAD0B}"/>
                </a:ext>
              </a:extLst>
            </p:cNvPr>
            <p:cNvSpPr/>
            <p:nvPr/>
          </p:nvSpPr>
          <p:spPr>
            <a:xfrm rot="6300000">
              <a:off x="6326016"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62868027-AD0F-40D8-8C3F-B3A19C775A34}"/>
                </a:ext>
              </a:extLst>
            </p:cNvPr>
            <p:cNvSpPr/>
            <p:nvPr/>
          </p:nvSpPr>
          <p:spPr>
            <a:xfrm rot="6300000">
              <a:off x="1591164"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8210802C-5496-4FBF-9DE9-0050E2A094E9}"/>
                </a:ext>
              </a:extLst>
            </p:cNvPr>
            <p:cNvSpPr/>
            <p:nvPr/>
          </p:nvSpPr>
          <p:spPr>
            <a:xfrm rot="7200000">
              <a:off x="6599111"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3EDFA067-CD32-4760-A2F2-38D76FF4A8EA}"/>
                </a:ext>
              </a:extLst>
            </p:cNvPr>
            <p:cNvSpPr/>
            <p:nvPr/>
          </p:nvSpPr>
          <p:spPr>
            <a:xfrm rot="7200000">
              <a:off x="1318069"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A490014A-2E48-4BAD-B2AA-A98B1A4AC4E4}"/>
                </a:ext>
              </a:extLst>
            </p:cNvPr>
            <p:cNvSpPr/>
            <p:nvPr/>
          </p:nvSpPr>
          <p:spPr>
            <a:xfrm rot="8100000">
              <a:off x="6692259"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7353DB72-F4AF-4BD2-95DD-DA0C6D4A6B04}"/>
                </a:ext>
              </a:extLst>
            </p:cNvPr>
            <p:cNvSpPr/>
            <p:nvPr/>
          </p:nvSpPr>
          <p:spPr>
            <a:xfrm rot="8100000">
              <a:off x="1224922"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0291ECE-634E-4AA1-A7D9-9771D0FBE10C}"/>
                </a:ext>
              </a:extLst>
            </p:cNvPr>
            <p:cNvSpPr/>
            <p:nvPr/>
          </p:nvSpPr>
          <p:spPr>
            <a:xfrm rot="9000000">
              <a:off x="6599111"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F9B309AA-5442-481C-BDA6-9DA1E4CA91D2}"/>
                </a:ext>
              </a:extLst>
            </p:cNvPr>
            <p:cNvSpPr/>
            <p:nvPr/>
          </p:nvSpPr>
          <p:spPr>
            <a:xfrm rot="9000000">
              <a:off x="1318069"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E9288B1-392D-4ABD-8B49-E4B6E99AF1C6}"/>
                </a:ext>
              </a:extLst>
            </p:cNvPr>
            <p:cNvSpPr/>
            <p:nvPr/>
          </p:nvSpPr>
          <p:spPr>
            <a:xfrm rot="9900000">
              <a:off x="6326016"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2882D982-E802-445D-9291-5DB34788E7E8}"/>
                </a:ext>
              </a:extLst>
            </p:cNvPr>
            <p:cNvSpPr/>
            <p:nvPr/>
          </p:nvSpPr>
          <p:spPr>
            <a:xfrm rot="9900000">
              <a:off x="1591164"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EE7B3FF4-5D80-4F8C-9EEA-9A74BED429DB}"/>
                </a:ext>
              </a:extLst>
            </p:cNvPr>
            <p:cNvSpPr/>
            <p:nvPr/>
          </p:nvSpPr>
          <p:spPr>
            <a:xfrm rot="10800000">
              <a:off x="5891586"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1793F4B3-DFA0-4208-8956-78F8A9403927}"/>
                </a:ext>
              </a:extLst>
            </p:cNvPr>
            <p:cNvSpPr/>
            <p:nvPr/>
          </p:nvSpPr>
          <p:spPr>
            <a:xfrm rot="10800000">
              <a:off x="2025594"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9B10449E-940F-4506-9C83-923986E1D01B}"/>
                </a:ext>
              </a:extLst>
            </p:cNvPr>
            <p:cNvSpPr/>
            <p:nvPr/>
          </p:nvSpPr>
          <p:spPr>
            <a:xfrm rot="11700000">
              <a:off x="5325424"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55B4AA1C-2CDA-4A2A-A76A-7A85654C9BE8}"/>
                </a:ext>
              </a:extLst>
            </p:cNvPr>
            <p:cNvSpPr/>
            <p:nvPr/>
          </p:nvSpPr>
          <p:spPr>
            <a:xfrm rot="11700000">
              <a:off x="2591756"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8EF1FD4-395C-40A5-9EE4-324B06281A81}"/>
                </a:ext>
              </a:extLst>
            </p:cNvPr>
            <p:cNvSpPr/>
            <p:nvPr/>
          </p:nvSpPr>
          <p:spPr>
            <a:xfrm rot="12600000">
              <a:off x="466611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7A3B80A-A751-4DEA-BE61-ACF0B60E4196}"/>
                </a:ext>
              </a:extLst>
            </p:cNvPr>
            <p:cNvSpPr/>
            <p:nvPr/>
          </p:nvSpPr>
          <p:spPr>
            <a:xfrm rot="12600000">
              <a:off x="325106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Oval 202">
            <a:extLst>
              <a:ext uri="{FF2B5EF4-FFF2-40B4-BE49-F238E27FC236}">
                <a16:creationId xmlns:a16="http://schemas.microsoft.com/office/drawing/2014/main" id="{3972E83C-4268-437C-AD8A-CCAC770725F3}"/>
              </a:ext>
            </a:extLst>
          </p:cNvPr>
          <p:cNvSpPr/>
          <p:nvPr/>
        </p:nvSpPr>
        <p:spPr>
          <a:xfrm>
            <a:off x="3896579" y="3295075"/>
            <a:ext cx="247970" cy="247970"/>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Shape 203">
            <a:extLst>
              <a:ext uri="{FF2B5EF4-FFF2-40B4-BE49-F238E27FC236}">
                <a16:creationId xmlns:a16="http://schemas.microsoft.com/office/drawing/2014/main" id="{AE465518-564C-468A-A5B8-2D8E4007AE38}"/>
              </a:ext>
            </a:extLst>
          </p:cNvPr>
          <p:cNvSpPr/>
          <p:nvPr/>
        </p:nvSpPr>
        <p:spPr>
          <a:xfrm>
            <a:off x="-3793490" y="-4229556"/>
            <a:ext cx="15297232" cy="15297232"/>
          </a:xfrm>
          <a:custGeom>
            <a:avLst/>
            <a:gdLst>
              <a:gd name="connsiteX0" fmla="*/ 1919859 w 4865986"/>
              <a:gd name="connsiteY0" fmla="*/ 4783256 h 4865986"/>
              <a:gd name="connsiteX1" fmla="*/ 1948021 w 4865986"/>
              <a:gd name="connsiteY1" fmla="*/ 4790497 h 4865986"/>
              <a:gd name="connsiteX2" fmla="*/ 2186953 w 4865986"/>
              <a:gd name="connsiteY2" fmla="*/ 4826962 h 4865986"/>
              <a:gd name="connsiteX3" fmla="*/ 2320351 w 4865986"/>
              <a:gd name="connsiteY3" fmla="*/ 4833698 h 4865986"/>
              <a:gd name="connsiteX4" fmla="*/ 2320351 w 4865986"/>
              <a:gd name="connsiteY4" fmla="*/ 4865986 h 4865986"/>
              <a:gd name="connsiteX5" fmla="*/ 2183652 w 4865986"/>
              <a:gd name="connsiteY5" fmla="*/ 4859084 h 4865986"/>
              <a:gd name="connsiteX6" fmla="*/ 1941514 w 4865986"/>
              <a:gd name="connsiteY6" fmla="*/ 4822129 h 4865986"/>
              <a:gd name="connsiteX7" fmla="*/ 1911510 w 4865986"/>
              <a:gd name="connsiteY7" fmla="*/ 4814414 h 4865986"/>
              <a:gd name="connsiteX8" fmla="*/ 2946131 w 4865986"/>
              <a:gd name="connsiteY8" fmla="*/ 4783255 h 4865986"/>
              <a:gd name="connsiteX9" fmla="*/ 2954480 w 4865986"/>
              <a:gd name="connsiteY9" fmla="*/ 4814413 h 4865986"/>
              <a:gd name="connsiteX10" fmla="*/ 2924472 w 4865986"/>
              <a:gd name="connsiteY10" fmla="*/ 4822129 h 4865986"/>
              <a:gd name="connsiteX11" fmla="*/ 2682334 w 4865986"/>
              <a:gd name="connsiteY11" fmla="*/ 4859084 h 4865986"/>
              <a:gd name="connsiteX12" fmla="*/ 2545637 w 4865986"/>
              <a:gd name="connsiteY12" fmla="*/ 4865986 h 4865986"/>
              <a:gd name="connsiteX13" fmla="*/ 2545637 w 4865986"/>
              <a:gd name="connsiteY13" fmla="*/ 4833698 h 4865986"/>
              <a:gd name="connsiteX14" fmla="*/ 2679033 w 4865986"/>
              <a:gd name="connsiteY14" fmla="*/ 4826962 h 4865986"/>
              <a:gd name="connsiteX15" fmla="*/ 2917965 w 4865986"/>
              <a:gd name="connsiteY15" fmla="*/ 4790497 h 4865986"/>
              <a:gd name="connsiteX16" fmla="*/ 1329348 w 4865986"/>
              <a:gd name="connsiteY16" fmla="*/ 4569847 h 4865986"/>
              <a:gd name="connsiteX17" fmla="*/ 1496317 w 4865986"/>
              <a:gd name="connsiteY17" fmla="*/ 4650280 h 4865986"/>
              <a:gd name="connsiteX18" fmla="*/ 1702077 w 4865986"/>
              <a:gd name="connsiteY18" fmla="*/ 4725589 h 4865986"/>
              <a:gd name="connsiteX19" fmla="*/ 1693695 w 4865986"/>
              <a:gd name="connsiteY19" fmla="*/ 4756872 h 4865986"/>
              <a:gd name="connsiteX20" fmla="*/ 1483749 w 4865986"/>
              <a:gd name="connsiteY20" fmla="*/ 4680031 h 4865986"/>
              <a:gd name="connsiteX21" fmla="*/ 1313174 w 4865986"/>
              <a:gd name="connsiteY21" fmla="*/ 4597861 h 4865986"/>
              <a:gd name="connsiteX22" fmla="*/ 3536644 w 4865986"/>
              <a:gd name="connsiteY22" fmla="*/ 4569844 h 4865986"/>
              <a:gd name="connsiteX23" fmla="*/ 3552818 w 4865986"/>
              <a:gd name="connsiteY23" fmla="*/ 4597858 h 4865986"/>
              <a:gd name="connsiteX24" fmla="*/ 3382238 w 4865986"/>
              <a:gd name="connsiteY24" fmla="*/ 4680031 h 4865986"/>
              <a:gd name="connsiteX25" fmla="*/ 3172295 w 4865986"/>
              <a:gd name="connsiteY25" fmla="*/ 4756870 h 4865986"/>
              <a:gd name="connsiteX26" fmla="*/ 3163913 w 4865986"/>
              <a:gd name="connsiteY26" fmla="*/ 4725588 h 4865986"/>
              <a:gd name="connsiteX27" fmla="*/ 3369670 w 4865986"/>
              <a:gd name="connsiteY27" fmla="*/ 4650280 h 4865986"/>
              <a:gd name="connsiteX28" fmla="*/ 814868 w 4865986"/>
              <a:gd name="connsiteY28" fmla="*/ 4210416 h 4865986"/>
              <a:gd name="connsiteX29" fmla="*/ 902304 w 4865986"/>
              <a:gd name="connsiteY29" fmla="*/ 4289883 h 4865986"/>
              <a:gd name="connsiteX30" fmla="*/ 1087556 w 4865986"/>
              <a:gd name="connsiteY30" fmla="*/ 4428412 h 4865986"/>
              <a:gd name="connsiteX31" fmla="*/ 1134427 w 4865986"/>
              <a:gd name="connsiteY31" fmla="*/ 4456887 h 4865986"/>
              <a:gd name="connsiteX32" fmla="*/ 1118296 w 4865986"/>
              <a:gd name="connsiteY32" fmla="*/ 4484828 h 4865986"/>
              <a:gd name="connsiteX33" fmla="*/ 1069504 w 4865986"/>
              <a:gd name="connsiteY33" fmla="*/ 4455186 h 4865986"/>
              <a:gd name="connsiteX34" fmla="*/ 881766 w 4865986"/>
              <a:gd name="connsiteY34" fmla="*/ 4314798 h 4865986"/>
              <a:gd name="connsiteX35" fmla="*/ 792037 w 4865986"/>
              <a:gd name="connsiteY35" fmla="*/ 4233247 h 4865986"/>
              <a:gd name="connsiteX36" fmla="*/ 4051123 w 4865986"/>
              <a:gd name="connsiteY36" fmla="*/ 4210412 h 4865986"/>
              <a:gd name="connsiteX37" fmla="*/ 4073954 w 4865986"/>
              <a:gd name="connsiteY37" fmla="*/ 4233243 h 4865986"/>
              <a:gd name="connsiteX38" fmla="*/ 3984220 w 4865986"/>
              <a:gd name="connsiteY38" fmla="*/ 4314798 h 4865986"/>
              <a:gd name="connsiteX39" fmla="*/ 3796483 w 4865986"/>
              <a:gd name="connsiteY39" fmla="*/ 4455186 h 4865986"/>
              <a:gd name="connsiteX40" fmla="*/ 3747695 w 4865986"/>
              <a:gd name="connsiteY40" fmla="*/ 4484825 h 4865986"/>
              <a:gd name="connsiteX41" fmla="*/ 3731564 w 4865986"/>
              <a:gd name="connsiteY41" fmla="*/ 4456884 h 4865986"/>
              <a:gd name="connsiteX42" fmla="*/ 3778430 w 4865986"/>
              <a:gd name="connsiteY42" fmla="*/ 4428412 h 4865986"/>
              <a:gd name="connsiteX43" fmla="*/ 3963682 w 4865986"/>
              <a:gd name="connsiteY43" fmla="*/ 4289883 h 4865986"/>
              <a:gd name="connsiteX44" fmla="*/ 409097 w 4865986"/>
              <a:gd name="connsiteY44" fmla="*/ 3731554 h 4865986"/>
              <a:gd name="connsiteX45" fmla="*/ 437575 w 4865986"/>
              <a:gd name="connsiteY45" fmla="*/ 3778430 h 4865986"/>
              <a:gd name="connsiteX46" fmla="*/ 576104 w 4865986"/>
              <a:gd name="connsiteY46" fmla="*/ 3963683 h 4865986"/>
              <a:gd name="connsiteX47" fmla="*/ 655567 w 4865986"/>
              <a:gd name="connsiteY47" fmla="*/ 4051114 h 4865986"/>
              <a:gd name="connsiteX48" fmla="*/ 632736 w 4865986"/>
              <a:gd name="connsiteY48" fmla="*/ 4073945 h 4865986"/>
              <a:gd name="connsiteX49" fmla="*/ 551189 w 4865986"/>
              <a:gd name="connsiteY49" fmla="*/ 3984221 h 4865986"/>
              <a:gd name="connsiteX50" fmla="*/ 410801 w 4865986"/>
              <a:gd name="connsiteY50" fmla="*/ 3796483 h 4865986"/>
              <a:gd name="connsiteX51" fmla="*/ 381156 w 4865986"/>
              <a:gd name="connsiteY51" fmla="*/ 3747686 h 4865986"/>
              <a:gd name="connsiteX52" fmla="*/ 4456892 w 4865986"/>
              <a:gd name="connsiteY52" fmla="*/ 3731551 h 4865986"/>
              <a:gd name="connsiteX53" fmla="*/ 4484833 w 4865986"/>
              <a:gd name="connsiteY53" fmla="*/ 3747682 h 4865986"/>
              <a:gd name="connsiteX54" fmla="*/ 4455186 w 4865986"/>
              <a:gd name="connsiteY54" fmla="*/ 3796483 h 4865986"/>
              <a:gd name="connsiteX55" fmla="*/ 4314798 w 4865986"/>
              <a:gd name="connsiteY55" fmla="*/ 3984221 h 4865986"/>
              <a:gd name="connsiteX56" fmla="*/ 4233254 w 4865986"/>
              <a:gd name="connsiteY56" fmla="*/ 4073942 h 4865986"/>
              <a:gd name="connsiteX57" fmla="*/ 4210423 w 4865986"/>
              <a:gd name="connsiteY57" fmla="*/ 4051111 h 4865986"/>
              <a:gd name="connsiteX58" fmla="*/ 4289883 w 4865986"/>
              <a:gd name="connsiteY58" fmla="*/ 3963683 h 4865986"/>
              <a:gd name="connsiteX59" fmla="*/ 4428412 w 4865986"/>
              <a:gd name="connsiteY59" fmla="*/ 3778430 h 4865986"/>
              <a:gd name="connsiteX60" fmla="*/ 140395 w 4865986"/>
              <a:gd name="connsiteY60" fmla="*/ 3163903 h 4865986"/>
              <a:gd name="connsiteX61" fmla="*/ 215707 w 4865986"/>
              <a:gd name="connsiteY61" fmla="*/ 3369670 h 4865986"/>
              <a:gd name="connsiteX62" fmla="*/ 296137 w 4865986"/>
              <a:gd name="connsiteY62" fmla="*/ 3536634 h 4865986"/>
              <a:gd name="connsiteX63" fmla="*/ 268124 w 4865986"/>
              <a:gd name="connsiteY63" fmla="*/ 3552807 h 4865986"/>
              <a:gd name="connsiteX64" fmla="*/ 185956 w 4865986"/>
              <a:gd name="connsiteY64" fmla="*/ 3382238 h 4865986"/>
              <a:gd name="connsiteX65" fmla="*/ 109112 w 4865986"/>
              <a:gd name="connsiteY65" fmla="*/ 3172285 h 4865986"/>
              <a:gd name="connsiteX66" fmla="*/ 4725592 w 4865986"/>
              <a:gd name="connsiteY66" fmla="*/ 3163901 h 4865986"/>
              <a:gd name="connsiteX67" fmla="*/ 4756875 w 4865986"/>
              <a:gd name="connsiteY67" fmla="*/ 3172283 h 4865986"/>
              <a:gd name="connsiteX68" fmla="*/ 4680030 w 4865986"/>
              <a:gd name="connsiteY68" fmla="*/ 3382238 h 4865986"/>
              <a:gd name="connsiteX69" fmla="*/ 4597865 w 4865986"/>
              <a:gd name="connsiteY69" fmla="*/ 3552803 h 4865986"/>
              <a:gd name="connsiteX70" fmla="*/ 4569851 w 4865986"/>
              <a:gd name="connsiteY70" fmla="*/ 3536629 h 4865986"/>
              <a:gd name="connsiteX71" fmla="*/ 4650280 w 4865986"/>
              <a:gd name="connsiteY71" fmla="*/ 3369670 h 4865986"/>
              <a:gd name="connsiteX72" fmla="*/ 32288 w 4865986"/>
              <a:gd name="connsiteY72" fmla="*/ 2545628 h 4865986"/>
              <a:gd name="connsiteX73" fmla="*/ 39024 w 4865986"/>
              <a:gd name="connsiteY73" fmla="*/ 2679033 h 4865986"/>
              <a:gd name="connsiteX74" fmla="*/ 75490 w 4865986"/>
              <a:gd name="connsiteY74" fmla="*/ 2917965 h 4865986"/>
              <a:gd name="connsiteX75" fmla="*/ 82729 w 4865986"/>
              <a:gd name="connsiteY75" fmla="*/ 2946121 h 4865986"/>
              <a:gd name="connsiteX76" fmla="*/ 51571 w 4865986"/>
              <a:gd name="connsiteY76" fmla="*/ 2954470 h 4865986"/>
              <a:gd name="connsiteX77" fmla="*/ 43858 w 4865986"/>
              <a:gd name="connsiteY77" fmla="*/ 2924472 h 4865986"/>
              <a:gd name="connsiteX78" fmla="*/ 6903 w 4865986"/>
              <a:gd name="connsiteY78" fmla="*/ 2682334 h 4865986"/>
              <a:gd name="connsiteX79" fmla="*/ 0 w 4865986"/>
              <a:gd name="connsiteY79" fmla="*/ 2545628 h 4865986"/>
              <a:gd name="connsiteX80" fmla="*/ 4865986 w 4865986"/>
              <a:gd name="connsiteY80" fmla="*/ 2545628 h 4865986"/>
              <a:gd name="connsiteX81" fmla="*/ 4859083 w 4865986"/>
              <a:gd name="connsiteY81" fmla="*/ 2682334 h 4865986"/>
              <a:gd name="connsiteX82" fmla="*/ 4822129 w 4865986"/>
              <a:gd name="connsiteY82" fmla="*/ 2924472 h 4865986"/>
              <a:gd name="connsiteX83" fmla="*/ 4814416 w 4865986"/>
              <a:gd name="connsiteY83" fmla="*/ 2954468 h 4865986"/>
              <a:gd name="connsiteX84" fmla="*/ 4783258 w 4865986"/>
              <a:gd name="connsiteY84" fmla="*/ 2946119 h 4865986"/>
              <a:gd name="connsiteX85" fmla="*/ 4790497 w 4865986"/>
              <a:gd name="connsiteY85" fmla="*/ 2917965 h 4865986"/>
              <a:gd name="connsiteX86" fmla="*/ 4826962 w 4865986"/>
              <a:gd name="connsiteY86" fmla="*/ 2679033 h 4865986"/>
              <a:gd name="connsiteX87" fmla="*/ 4833698 w 4865986"/>
              <a:gd name="connsiteY87" fmla="*/ 2545628 h 4865986"/>
              <a:gd name="connsiteX88" fmla="*/ 4814412 w 4865986"/>
              <a:gd name="connsiteY88" fmla="*/ 1911504 h 4865986"/>
              <a:gd name="connsiteX89" fmla="*/ 4822129 w 4865986"/>
              <a:gd name="connsiteY89" fmla="*/ 1941514 h 4865986"/>
              <a:gd name="connsiteX90" fmla="*/ 4859083 w 4865986"/>
              <a:gd name="connsiteY90" fmla="*/ 2183652 h 4865986"/>
              <a:gd name="connsiteX91" fmla="*/ 4865986 w 4865986"/>
              <a:gd name="connsiteY91" fmla="*/ 2320343 h 4865986"/>
              <a:gd name="connsiteX92" fmla="*/ 4833698 w 4865986"/>
              <a:gd name="connsiteY92" fmla="*/ 2320343 h 4865986"/>
              <a:gd name="connsiteX93" fmla="*/ 4826962 w 4865986"/>
              <a:gd name="connsiteY93" fmla="*/ 2186953 h 4865986"/>
              <a:gd name="connsiteX94" fmla="*/ 4790497 w 4865986"/>
              <a:gd name="connsiteY94" fmla="*/ 1948021 h 4865986"/>
              <a:gd name="connsiteX95" fmla="*/ 4783254 w 4865986"/>
              <a:gd name="connsiteY95" fmla="*/ 1919852 h 4865986"/>
              <a:gd name="connsiteX96" fmla="*/ 51575 w 4865986"/>
              <a:gd name="connsiteY96" fmla="*/ 1911501 h 4865986"/>
              <a:gd name="connsiteX97" fmla="*/ 82733 w 4865986"/>
              <a:gd name="connsiteY97" fmla="*/ 1919850 h 4865986"/>
              <a:gd name="connsiteX98" fmla="*/ 75490 w 4865986"/>
              <a:gd name="connsiteY98" fmla="*/ 1948021 h 4865986"/>
              <a:gd name="connsiteX99" fmla="*/ 39024 w 4865986"/>
              <a:gd name="connsiteY99" fmla="*/ 2186953 h 4865986"/>
              <a:gd name="connsiteX100" fmla="*/ 32289 w 4865986"/>
              <a:gd name="connsiteY100" fmla="*/ 2320342 h 4865986"/>
              <a:gd name="connsiteX101" fmla="*/ 1 w 4865986"/>
              <a:gd name="connsiteY101" fmla="*/ 2320342 h 4865986"/>
              <a:gd name="connsiteX102" fmla="*/ 6903 w 4865986"/>
              <a:gd name="connsiteY102" fmla="*/ 2183652 h 4865986"/>
              <a:gd name="connsiteX103" fmla="*/ 43858 w 4865986"/>
              <a:gd name="connsiteY103" fmla="*/ 1941514 h 4865986"/>
              <a:gd name="connsiteX104" fmla="*/ 4597859 w 4865986"/>
              <a:gd name="connsiteY104" fmla="*/ 1313171 h 4865986"/>
              <a:gd name="connsiteX105" fmla="*/ 4680030 w 4865986"/>
              <a:gd name="connsiteY105" fmla="*/ 1483749 h 4865986"/>
              <a:gd name="connsiteX106" fmla="*/ 4756869 w 4865986"/>
              <a:gd name="connsiteY106" fmla="*/ 1693689 h 4865986"/>
              <a:gd name="connsiteX107" fmla="*/ 4725587 w 4865986"/>
              <a:gd name="connsiteY107" fmla="*/ 1702071 h 4865986"/>
              <a:gd name="connsiteX108" fmla="*/ 4650280 w 4865986"/>
              <a:gd name="connsiteY108" fmla="*/ 1496316 h 4865986"/>
              <a:gd name="connsiteX109" fmla="*/ 4569845 w 4865986"/>
              <a:gd name="connsiteY109" fmla="*/ 1329345 h 4865986"/>
              <a:gd name="connsiteX110" fmla="*/ 268129 w 4865986"/>
              <a:gd name="connsiteY110" fmla="*/ 1313167 h 4865986"/>
              <a:gd name="connsiteX111" fmla="*/ 296143 w 4865986"/>
              <a:gd name="connsiteY111" fmla="*/ 1329341 h 4865986"/>
              <a:gd name="connsiteX112" fmla="*/ 215707 w 4865986"/>
              <a:gd name="connsiteY112" fmla="*/ 1496316 h 4865986"/>
              <a:gd name="connsiteX113" fmla="*/ 140400 w 4865986"/>
              <a:gd name="connsiteY113" fmla="*/ 1702069 h 4865986"/>
              <a:gd name="connsiteX114" fmla="*/ 109118 w 4865986"/>
              <a:gd name="connsiteY114" fmla="*/ 1693687 h 4865986"/>
              <a:gd name="connsiteX115" fmla="*/ 185956 w 4865986"/>
              <a:gd name="connsiteY115" fmla="*/ 1483749 h 4865986"/>
              <a:gd name="connsiteX116" fmla="*/ 4233247 w 4865986"/>
              <a:gd name="connsiteY116" fmla="*/ 792037 h 4865986"/>
              <a:gd name="connsiteX117" fmla="*/ 4314798 w 4865986"/>
              <a:gd name="connsiteY117" fmla="*/ 881766 h 4865986"/>
              <a:gd name="connsiteX118" fmla="*/ 4455186 w 4865986"/>
              <a:gd name="connsiteY118" fmla="*/ 1069504 h 4865986"/>
              <a:gd name="connsiteX119" fmla="*/ 4484826 w 4865986"/>
              <a:gd name="connsiteY119" fmla="*/ 1118293 h 4865986"/>
              <a:gd name="connsiteX120" fmla="*/ 4456885 w 4865986"/>
              <a:gd name="connsiteY120" fmla="*/ 1134425 h 4865986"/>
              <a:gd name="connsiteX121" fmla="*/ 4428412 w 4865986"/>
              <a:gd name="connsiteY121" fmla="*/ 1087556 h 4865986"/>
              <a:gd name="connsiteX122" fmla="*/ 4289883 w 4865986"/>
              <a:gd name="connsiteY122" fmla="*/ 902304 h 4865986"/>
              <a:gd name="connsiteX123" fmla="*/ 4210416 w 4865986"/>
              <a:gd name="connsiteY123" fmla="*/ 814868 h 4865986"/>
              <a:gd name="connsiteX124" fmla="*/ 632743 w 4865986"/>
              <a:gd name="connsiteY124" fmla="*/ 792033 h 4865986"/>
              <a:gd name="connsiteX125" fmla="*/ 655574 w 4865986"/>
              <a:gd name="connsiteY125" fmla="*/ 814864 h 4865986"/>
              <a:gd name="connsiteX126" fmla="*/ 576104 w 4865986"/>
              <a:gd name="connsiteY126" fmla="*/ 902304 h 4865986"/>
              <a:gd name="connsiteX127" fmla="*/ 437575 w 4865986"/>
              <a:gd name="connsiteY127" fmla="*/ 1087556 h 4865986"/>
              <a:gd name="connsiteX128" fmla="*/ 409103 w 4865986"/>
              <a:gd name="connsiteY128" fmla="*/ 1134421 h 4865986"/>
              <a:gd name="connsiteX129" fmla="*/ 381163 w 4865986"/>
              <a:gd name="connsiteY129" fmla="*/ 1118290 h 4865986"/>
              <a:gd name="connsiteX130" fmla="*/ 410801 w 4865986"/>
              <a:gd name="connsiteY130" fmla="*/ 1069504 h 4865986"/>
              <a:gd name="connsiteX131" fmla="*/ 551189 w 4865986"/>
              <a:gd name="connsiteY131" fmla="*/ 881766 h 4865986"/>
              <a:gd name="connsiteX132" fmla="*/ 3747689 w 4865986"/>
              <a:gd name="connsiteY132" fmla="*/ 381158 h 4865986"/>
              <a:gd name="connsiteX133" fmla="*/ 3796483 w 4865986"/>
              <a:gd name="connsiteY133" fmla="*/ 410801 h 4865986"/>
              <a:gd name="connsiteX134" fmla="*/ 3984220 w 4865986"/>
              <a:gd name="connsiteY134" fmla="*/ 551188 h 4865986"/>
              <a:gd name="connsiteX135" fmla="*/ 4073946 w 4865986"/>
              <a:gd name="connsiteY135" fmla="*/ 632736 h 4865986"/>
              <a:gd name="connsiteX136" fmla="*/ 4051115 w 4865986"/>
              <a:gd name="connsiteY136" fmla="*/ 655567 h 4865986"/>
              <a:gd name="connsiteX137" fmla="*/ 3963682 w 4865986"/>
              <a:gd name="connsiteY137" fmla="*/ 576103 h 4865986"/>
              <a:gd name="connsiteX138" fmla="*/ 3778430 w 4865986"/>
              <a:gd name="connsiteY138" fmla="*/ 437574 h 4865986"/>
              <a:gd name="connsiteX139" fmla="*/ 3731557 w 4865986"/>
              <a:gd name="connsiteY139" fmla="*/ 409098 h 4865986"/>
              <a:gd name="connsiteX140" fmla="*/ 1118303 w 4865986"/>
              <a:gd name="connsiteY140" fmla="*/ 381155 h 4865986"/>
              <a:gd name="connsiteX141" fmla="*/ 1134434 w 4865986"/>
              <a:gd name="connsiteY141" fmla="*/ 409095 h 4865986"/>
              <a:gd name="connsiteX142" fmla="*/ 1087556 w 4865986"/>
              <a:gd name="connsiteY142" fmla="*/ 437574 h 4865986"/>
              <a:gd name="connsiteX143" fmla="*/ 902304 w 4865986"/>
              <a:gd name="connsiteY143" fmla="*/ 576103 h 4865986"/>
              <a:gd name="connsiteX144" fmla="*/ 814876 w 4865986"/>
              <a:gd name="connsiteY144" fmla="*/ 655563 h 4865986"/>
              <a:gd name="connsiteX145" fmla="*/ 792045 w 4865986"/>
              <a:gd name="connsiteY145" fmla="*/ 632732 h 4865986"/>
              <a:gd name="connsiteX146" fmla="*/ 881766 w 4865986"/>
              <a:gd name="connsiteY146" fmla="*/ 551188 h 4865986"/>
              <a:gd name="connsiteX147" fmla="*/ 1069504 w 4865986"/>
              <a:gd name="connsiteY147" fmla="*/ 410801 h 4865986"/>
              <a:gd name="connsiteX148" fmla="*/ 3172291 w 4865986"/>
              <a:gd name="connsiteY148" fmla="*/ 109114 h 4865986"/>
              <a:gd name="connsiteX149" fmla="*/ 3382238 w 4865986"/>
              <a:gd name="connsiteY149" fmla="*/ 185956 h 4865986"/>
              <a:gd name="connsiteX150" fmla="*/ 3552811 w 4865986"/>
              <a:gd name="connsiteY150" fmla="*/ 268125 h 4865986"/>
              <a:gd name="connsiteX151" fmla="*/ 3536637 w 4865986"/>
              <a:gd name="connsiteY151" fmla="*/ 296139 h 4865986"/>
              <a:gd name="connsiteX152" fmla="*/ 3369670 w 4865986"/>
              <a:gd name="connsiteY152" fmla="*/ 215706 h 4865986"/>
              <a:gd name="connsiteX153" fmla="*/ 3163909 w 4865986"/>
              <a:gd name="connsiteY153" fmla="*/ 140397 h 4865986"/>
              <a:gd name="connsiteX154" fmla="*/ 1693699 w 4865986"/>
              <a:gd name="connsiteY154" fmla="*/ 109113 h 4865986"/>
              <a:gd name="connsiteX155" fmla="*/ 1702081 w 4865986"/>
              <a:gd name="connsiteY155" fmla="*/ 140396 h 4865986"/>
              <a:gd name="connsiteX156" fmla="*/ 1496317 w 4865986"/>
              <a:gd name="connsiteY156" fmla="*/ 215706 h 4865986"/>
              <a:gd name="connsiteX157" fmla="*/ 1329355 w 4865986"/>
              <a:gd name="connsiteY157" fmla="*/ 296136 h 4865986"/>
              <a:gd name="connsiteX158" fmla="*/ 1313181 w 4865986"/>
              <a:gd name="connsiteY158" fmla="*/ 268123 h 4865986"/>
              <a:gd name="connsiteX159" fmla="*/ 1483749 w 4865986"/>
              <a:gd name="connsiteY159" fmla="*/ 185956 h 4865986"/>
              <a:gd name="connsiteX160" fmla="*/ 2545637 w 4865986"/>
              <a:gd name="connsiteY160" fmla="*/ 0 h 4865986"/>
              <a:gd name="connsiteX161" fmla="*/ 2682334 w 4865986"/>
              <a:gd name="connsiteY161" fmla="*/ 6903 h 4865986"/>
              <a:gd name="connsiteX162" fmla="*/ 2924472 w 4865986"/>
              <a:gd name="connsiteY162" fmla="*/ 43857 h 4865986"/>
              <a:gd name="connsiteX163" fmla="*/ 2954476 w 4865986"/>
              <a:gd name="connsiteY163" fmla="*/ 51572 h 4865986"/>
              <a:gd name="connsiteX164" fmla="*/ 2946127 w 4865986"/>
              <a:gd name="connsiteY164" fmla="*/ 82731 h 4865986"/>
              <a:gd name="connsiteX165" fmla="*/ 2917965 w 4865986"/>
              <a:gd name="connsiteY165" fmla="*/ 75490 h 4865986"/>
              <a:gd name="connsiteX166" fmla="*/ 2679033 w 4865986"/>
              <a:gd name="connsiteY166" fmla="*/ 39024 h 4865986"/>
              <a:gd name="connsiteX167" fmla="*/ 2545637 w 4865986"/>
              <a:gd name="connsiteY167" fmla="*/ 32288 h 4865986"/>
              <a:gd name="connsiteX168" fmla="*/ 2320350 w 4865986"/>
              <a:gd name="connsiteY168" fmla="*/ 0 h 4865986"/>
              <a:gd name="connsiteX169" fmla="*/ 2320350 w 4865986"/>
              <a:gd name="connsiteY169" fmla="*/ 32288 h 4865986"/>
              <a:gd name="connsiteX170" fmla="*/ 2186953 w 4865986"/>
              <a:gd name="connsiteY170" fmla="*/ 39024 h 4865986"/>
              <a:gd name="connsiteX171" fmla="*/ 1948021 w 4865986"/>
              <a:gd name="connsiteY171" fmla="*/ 75490 h 4865986"/>
              <a:gd name="connsiteX172" fmla="*/ 1919863 w 4865986"/>
              <a:gd name="connsiteY172" fmla="*/ 82730 h 4865986"/>
              <a:gd name="connsiteX173" fmla="*/ 1911514 w 4865986"/>
              <a:gd name="connsiteY173" fmla="*/ 51571 h 4865986"/>
              <a:gd name="connsiteX174" fmla="*/ 1941514 w 4865986"/>
              <a:gd name="connsiteY174" fmla="*/ 43857 h 4865986"/>
              <a:gd name="connsiteX175" fmla="*/ 2183652 w 4865986"/>
              <a:gd name="connsiteY175" fmla="*/ 6903 h 486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865986" h="4865986">
                <a:moveTo>
                  <a:pt x="1919859" y="4783256"/>
                </a:moveTo>
                <a:lnTo>
                  <a:pt x="1948021" y="4790497"/>
                </a:lnTo>
                <a:cubicBezTo>
                  <a:pt x="2026346" y="4806525"/>
                  <a:pt x="2106058" y="4818747"/>
                  <a:pt x="2186953" y="4826962"/>
                </a:cubicBezTo>
                <a:lnTo>
                  <a:pt x="2320351" y="4833698"/>
                </a:lnTo>
                <a:lnTo>
                  <a:pt x="2320351" y="4865986"/>
                </a:lnTo>
                <a:lnTo>
                  <a:pt x="2183652" y="4859084"/>
                </a:lnTo>
                <a:cubicBezTo>
                  <a:pt x="2101671" y="4850758"/>
                  <a:pt x="2020890" y="4838372"/>
                  <a:pt x="1941514" y="4822129"/>
                </a:cubicBezTo>
                <a:lnTo>
                  <a:pt x="1911510" y="4814414"/>
                </a:lnTo>
                <a:close/>
                <a:moveTo>
                  <a:pt x="2946131" y="4783255"/>
                </a:moveTo>
                <a:lnTo>
                  <a:pt x="2954480" y="4814413"/>
                </a:lnTo>
                <a:lnTo>
                  <a:pt x="2924472" y="4822129"/>
                </a:lnTo>
                <a:cubicBezTo>
                  <a:pt x="2845096" y="4838372"/>
                  <a:pt x="2764315" y="4850758"/>
                  <a:pt x="2682334" y="4859084"/>
                </a:cubicBezTo>
                <a:lnTo>
                  <a:pt x="2545637" y="4865986"/>
                </a:lnTo>
                <a:lnTo>
                  <a:pt x="2545637" y="4833698"/>
                </a:lnTo>
                <a:lnTo>
                  <a:pt x="2679033" y="4826962"/>
                </a:lnTo>
                <a:cubicBezTo>
                  <a:pt x="2759929" y="4818747"/>
                  <a:pt x="2839640" y="4806525"/>
                  <a:pt x="2917965" y="4790497"/>
                </a:cubicBezTo>
                <a:close/>
                <a:moveTo>
                  <a:pt x="1329348" y="4569847"/>
                </a:moveTo>
                <a:lnTo>
                  <a:pt x="1496317" y="4650280"/>
                </a:lnTo>
                <a:lnTo>
                  <a:pt x="1702077" y="4725589"/>
                </a:lnTo>
                <a:lnTo>
                  <a:pt x="1693695" y="4756872"/>
                </a:lnTo>
                <a:lnTo>
                  <a:pt x="1483749" y="4680031"/>
                </a:lnTo>
                <a:lnTo>
                  <a:pt x="1313174" y="4597861"/>
                </a:lnTo>
                <a:close/>
                <a:moveTo>
                  <a:pt x="3536644" y="4569844"/>
                </a:moveTo>
                <a:lnTo>
                  <a:pt x="3552818" y="4597858"/>
                </a:lnTo>
                <a:lnTo>
                  <a:pt x="3382238" y="4680031"/>
                </a:lnTo>
                <a:lnTo>
                  <a:pt x="3172295" y="4756870"/>
                </a:lnTo>
                <a:lnTo>
                  <a:pt x="3163913" y="4725588"/>
                </a:lnTo>
                <a:lnTo>
                  <a:pt x="3369670" y="4650280"/>
                </a:lnTo>
                <a:close/>
                <a:moveTo>
                  <a:pt x="814868" y="4210416"/>
                </a:moveTo>
                <a:lnTo>
                  <a:pt x="902304" y="4289883"/>
                </a:lnTo>
                <a:cubicBezTo>
                  <a:pt x="961728" y="4338924"/>
                  <a:pt x="1023546" y="4385167"/>
                  <a:pt x="1087556" y="4428412"/>
                </a:cubicBezTo>
                <a:lnTo>
                  <a:pt x="1134427" y="4456887"/>
                </a:lnTo>
                <a:lnTo>
                  <a:pt x="1118296" y="4484828"/>
                </a:lnTo>
                <a:lnTo>
                  <a:pt x="1069504" y="4455186"/>
                </a:lnTo>
                <a:cubicBezTo>
                  <a:pt x="1004634" y="4411361"/>
                  <a:pt x="941987" y="4364497"/>
                  <a:pt x="881766" y="4314798"/>
                </a:cubicBezTo>
                <a:lnTo>
                  <a:pt x="792037" y="4233247"/>
                </a:lnTo>
                <a:close/>
                <a:moveTo>
                  <a:pt x="4051123" y="4210412"/>
                </a:moveTo>
                <a:lnTo>
                  <a:pt x="4073954" y="4233243"/>
                </a:lnTo>
                <a:lnTo>
                  <a:pt x="3984220" y="4314798"/>
                </a:lnTo>
                <a:cubicBezTo>
                  <a:pt x="3923999" y="4364497"/>
                  <a:pt x="3861352" y="4411361"/>
                  <a:pt x="3796483" y="4455186"/>
                </a:cubicBezTo>
                <a:lnTo>
                  <a:pt x="3747695" y="4484825"/>
                </a:lnTo>
                <a:lnTo>
                  <a:pt x="3731564" y="4456884"/>
                </a:lnTo>
                <a:lnTo>
                  <a:pt x="3778430" y="4428412"/>
                </a:lnTo>
                <a:cubicBezTo>
                  <a:pt x="3842441" y="4385167"/>
                  <a:pt x="3904259" y="4338924"/>
                  <a:pt x="3963682" y="4289883"/>
                </a:cubicBezTo>
                <a:close/>
                <a:moveTo>
                  <a:pt x="409097" y="3731554"/>
                </a:moveTo>
                <a:lnTo>
                  <a:pt x="437575" y="3778430"/>
                </a:lnTo>
                <a:cubicBezTo>
                  <a:pt x="480819" y="3842441"/>
                  <a:pt x="527063" y="3904259"/>
                  <a:pt x="576104" y="3963683"/>
                </a:cubicBezTo>
                <a:lnTo>
                  <a:pt x="655567" y="4051114"/>
                </a:lnTo>
                <a:lnTo>
                  <a:pt x="632736" y="4073945"/>
                </a:lnTo>
                <a:lnTo>
                  <a:pt x="551189" y="3984221"/>
                </a:lnTo>
                <a:cubicBezTo>
                  <a:pt x="501490" y="3924000"/>
                  <a:pt x="454626" y="3861352"/>
                  <a:pt x="410801" y="3796483"/>
                </a:cubicBezTo>
                <a:lnTo>
                  <a:pt x="381156" y="3747686"/>
                </a:lnTo>
                <a:close/>
                <a:moveTo>
                  <a:pt x="4456892" y="3731551"/>
                </a:moveTo>
                <a:lnTo>
                  <a:pt x="4484833" y="3747682"/>
                </a:lnTo>
                <a:lnTo>
                  <a:pt x="4455186" y="3796483"/>
                </a:lnTo>
                <a:cubicBezTo>
                  <a:pt x="4411361" y="3861352"/>
                  <a:pt x="4364497" y="3924000"/>
                  <a:pt x="4314798" y="3984221"/>
                </a:cubicBezTo>
                <a:lnTo>
                  <a:pt x="4233254" y="4073942"/>
                </a:lnTo>
                <a:lnTo>
                  <a:pt x="4210423" y="4051111"/>
                </a:lnTo>
                <a:lnTo>
                  <a:pt x="4289883" y="3963683"/>
                </a:lnTo>
                <a:cubicBezTo>
                  <a:pt x="4338924" y="3904259"/>
                  <a:pt x="4385167" y="3842441"/>
                  <a:pt x="4428412" y="3778430"/>
                </a:cubicBezTo>
                <a:close/>
                <a:moveTo>
                  <a:pt x="140395" y="3163903"/>
                </a:moveTo>
                <a:lnTo>
                  <a:pt x="215707" y="3369670"/>
                </a:lnTo>
                <a:lnTo>
                  <a:pt x="296137" y="3536634"/>
                </a:lnTo>
                <a:lnTo>
                  <a:pt x="268124" y="3552807"/>
                </a:lnTo>
                <a:lnTo>
                  <a:pt x="185956" y="3382238"/>
                </a:lnTo>
                <a:lnTo>
                  <a:pt x="109112" y="3172285"/>
                </a:lnTo>
                <a:close/>
                <a:moveTo>
                  <a:pt x="4725592" y="3163901"/>
                </a:moveTo>
                <a:lnTo>
                  <a:pt x="4756875" y="3172283"/>
                </a:lnTo>
                <a:lnTo>
                  <a:pt x="4680030" y="3382238"/>
                </a:lnTo>
                <a:lnTo>
                  <a:pt x="4597865" y="3552803"/>
                </a:lnTo>
                <a:lnTo>
                  <a:pt x="4569851" y="3536629"/>
                </a:lnTo>
                <a:lnTo>
                  <a:pt x="4650280" y="3369670"/>
                </a:lnTo>
                <a:close/>
                <a:moveTo>
                  <a:pt x="32288" y="2545628"/>
                </a:moveTo>
                <a:lnTo>
                  <a:pt x="39024" y="2679033"/>
                </a:lnTo>
                <a:cubicBezTo>
                  <a:pt x="47240" y="2759929"/>
                  <a:pt x="59462" y="2839640"/>
                  <a:pt x="75490" y="2917965"/>
                </a:cubicBezTo>
                <a:lnTo>
                  <a:pt x="82729" y="2946121"/>
                </a:lnTo>
                <a:lnTo>
                  <a:pt x="51571" y="2954470"/>
                </a:lnTo>
                <a:lnTo>
                  <a:pt x="43858" y="2924472"/>
                </a:lnTo>
                <a:cubicBezTo>
                  <a:pt x="27615" y="2845096"/>
                  <a:pt x="15229" y="2764315"/>
                  <a:pt x="6903" y="2682334"/>
                </a:cubicBezTo>
                <a:lnTo>
                  <a:pt x="0" y="2545628"/>
                </a:lnTo>
                <a:close/>
                <a:moveTo>
                  <a:pt x="4865986" y="2545628"/>
                </a:moveTo>
                <a:lnTo>
                  <a:pt x="4859083" y="2682334"/>
                </a:lnTo>
                <a:cubicBezTo>
                  <a:pt x="4850758" y="2764315"/>
                  <a:pt x="4838371" y="2845096"/>
                  <a:pt x="4822129" y="2924472"/>
                </a:cubicBezTo>
                <a:lnTo>
                  <a:pt x="4814416" y="2954468"/>
                </a:lnTo>
                <a:lnTo>
                  <a:pt x="4783258" y="2946119"/>
                </a:lnTo>
                <a:lnTo>
                  <a:pt x="4790497" y="2917965"/>
                </a:lnTo>
                <a:cubicBezTo>
                  <a:pt x="4806524" y="2839640"/>
                  <a:pt x="4818747" y="2759929"/>
                  <a:pt x="4826962" y="2679033"/>
                </a:cubicBezTo>
                <a:lnTo>
                  <a:pt x="4833698" y="2545628"/>
                </a:lnTo>
                <a:close/>
                <a:moveTo>
                  <a:pt x="4814412" y="1911504"/>
                </a:moveTo>
                <a:lnTo>
                  <a:pt x="4822129" y="1941514"/>
                </a:lnTo>
                <a:cubicBezTo>
                  <a:pt x="4838371" y="2020890"/>
                  <a:pt x="4850758" y="2101671"/>
                  <a:pt x="4859083" y="2183652"/>
                </a:cubicBezTo>
                <a:lnTo>
                  <a:pt x="4865986" y="2320343"/>
                </a:lnTo>
                <a:lnTo>
                  <a:pt x="4833698" y="2320343"/>
                </a:lnTo>
                <a:lnTo>
                  <a:pt x="4826962" y="2186953"/>
                </a:lnTo>
                <a:cubicBezTo>
                  <a:pt x="4818747" y="2106058"/>
                  <a:pt x="4806524" y="2026346"/>
                  <a:pt x="4790497" y="1948021"/>
                </a:cubicBezTo>
                <a:lnTo>
                  <a:pt x="4783254" y="1919852"/>
                </a:lnTo>
                <a:close/>
                <a:moveTo>
                  <a:pt x="51575" y="1911501"/>
                </a:moveTo>
                <a:lnTo>
                  <a:pt x="82733" y="1919850"/>
                </a:lnTo>
                <a:lnTo>
                  <a:pt x="75490" y="1948021"/>
                </a:lnTo>
                <a:cubicBezTo>
                  <a:pt x="59462" y="2026346"/>
                  <a:pt x="47240" y="2106058"/>
                  <a:pt x="39024" y="2186953"/>
                </a:cubicBezTo>
                <a:lnTo>
                  <a:pt x="32289" y="2320342"/>
                </a:lnTo>
                <a:lnTo>
                  <a:pt x="1" y="2320342"/>
                </a:lnTo>
                <a:lnTo>
                  <a:pt x="6903" y="2183652"/>
                </a:lnTo>
                <a:cubicBezTo>
                  <a:pt x="15229" y="2101671"/>
                  <a:pt x="27615" y="2020890"/>
                  <a:pt x="43858" y="1941514"/>
                </a:cubicBezTo>
                <a:close/>
                <a:moveTo>
                  <a:pt x="4597859" y="1313171"/>
                </a:moveTo>
                <a:lnTo>
                  <a:pt x="4680030" y="1483749"/>
                </a:lnTo>
                <a:lnTo>
                  <a:pt x="4756869" y="1693689"/>
                </a:lnTo>
                <a:lnTo>
                  <a:pt x="4725587" y="1702071"/>
                </a:lnTo>
                <a:lnTo>
                  <a:pt x="4650280" y="1496316"/>
                </a:lnTo>
                <a:lnTo>
                  <a:pt x="4569845" y="1329345"/>
                </a:lnTo>
                <a:close/>
                <a:moveTo>
                  <a:pt x="268129" y="1313167"/>
                </a:moveTo>
                <a:lnTo>
                  <a:pt x="296143" y="1329341"/>
                </a:lnTo>
                <a:lnTo>
                  <a:pt x="215707" y="1496316"/>
                </a:lnTo>
                <a:lnTo>
                  <a:pt x="140400" y="1702069"/>
                </a:lnTo>
                <a:lnTo>
                  <a:pt x="109118" y="1693687"/>
                </a:lnTo>
                <a:lnTo>
                  <a:pt x="185956" y="1483749"/>
                </a:lnTo>
                <a:close/>
                <a:moveTo>
                  <a:pt x="4233247" y="792037"/>
                </a:moveTo>
                <a:lnTo>
                  <a:pt x="4314798" y="881766"/>
                </a:lnTo>
                <a:cubicBezTo>
                  <a:pt x="4364497" y="941987"/>
                  <a:pt x="4411361" y="1004634"/>
                  <a:pt x="4455186" y="1069504"/>
                </a:cubicBezTo>
                <a:lnTo>
                  <a:pt x="4484826" y="1118293"/>
                </a:lnTo>
                <a:lnTo>
                  <a:pt x="4456885" y="1134425"/>
                </a:lnTo>
                <a:lnTo>
                  <a:pt x="4428412" y="1087556"/>
                </a:lnTo>
                <a:cubicBezTo>
                  <a:pt x="4385167" y="1023546"/>
                  <a:pt x="4338924" y="961728"/>
                  <a:pt x="4289883" y="902304"/>
                </a:cubicBezTo>
                <a:lnTo>
                  <a:pt x="4210416" y="814868"/>
                </a:lnTo>
                <a:close/>
                <a:moveTo>
                  <a:pt x="632743" y="792033"/>
                </a:moveTo>
                <a:lnTo>
                  <a:pt x="655574" y="814864"/>
                </a:lnTo>
                <a:lnTo>
                  <a:pt x="576104" y="902304"/>
                </a:lnTo>
                <a:cubicBezTo>
                  <a:pt x="527063" y="961728"/>
                  <a:pt x="480819" y="1023546"/>
                  <a:pt x="437575" y="1087556"/>
                </a:cubicBezTo>
                <a:lnTo>
                  <a:pt x="409103" y="1134421"/>
                </a:lnTo>
                <a:lnTo>
                  <a:pt x="381163" y="1118290"/>
                </a:lnTo>
                <a:lnTo>
                  <a:pt x="410801" y="1069504"/>
                </a:lnTo>
                <a:cubicBezTo>
                  <a:pt x="454626" y="1004634"/>
                  <a:pt x="501490" y="941987"/>
                  <a:pt x="551189" y="881766"/>
                </a:cubicBezTo>
                <a:close/>
                <a:moveTo>
                  <a:pt x="3747689" y="381158"/>
                </a:moveTo>
                <a:lnTo>
                  <a:pt x="3796483" y="410801"/>
                </a:lnTo>
                <a:cubicBezTo>
                  <a:pt x="3861352" y="454626"/>
                  <a:pt x="3923999" y="501490"/>
                  <a:pt x="3984220" y="551188"/>
                </a:cubicBezTo>
                <a:lnTo>
                  <a:pt x="4073946" y="632736"/>
                </a:lnTo>
                <a:lnTo>
                  <a:pt x="4051115" y="655567"/>
                </a:lnTo>
                <a:lnTo>
                  <a:pt x="3963682" y="576103"/>
                </a:lnTo>
                <a:cubicBezTo>
                  <a:pt x="3904259" y="527062"/>
                  <a:pt x="3842441" y="480819"/>
                  <a:pt x="3778430" y="437574"/>
                </a:cubicBezTo>
                <a:lnTo>
                  <a:pt x="3731557" y="409098"/>
                </a:lnTo>
                <a:close/>
                <a:moveTo>
                  <a:pt x="1118303" y="381155"/>
                </a:moveTo>
                <a:lnTo>
                  <a:pt x="1134434" y="409095"/>
                </a:lnTo>
                <a:lnTo>
                  <a:pt x="1087556" y="437574"/>
                </a:lnTo>
                <a:cubicBezTo>
                  <a:pt x="1023546" y="480819"/>
                  <a:pt x="961728" y="527062"/>
                  <a:pt x="902304" y="576103"/>
                </a:cubicBezTo>
                <a:lnTo>
                  <a:pt x="814876" y="655563"/>
                </a:lnTo>
                <a:lnTo>
                  <a:pt x="792045" y="632732"/>
                </a:lnTo>
                <a:lnTo>
                  <a:pt x="881766" y="551188"/>
                </a:lnTo>
                <a:cubicBezTo>
                  <a:pt x="941987" y="501490"/>
                  <a:pt x="1004634" y="454626"/>
                  <a:pt x="1069504" y="410801"/>
                </a:cubicBezTo>
                <a:close/>
                <a:moveTo>
                  <a:pt x="3172291" y="109114"/>
                </a:moveTo>
                <a:lnTo>
                  <a:pt x="3382238" y="185956"/>
                </a:lnTo>
                <a:lnTo>
                  <a:pt x="3552811" y="268125"/>
                </a:lnTo>
                <a:lnTo>
                  <a:pt x="3536637" y="296139"/>
                </a:lnTo>
                <a:lnTo>
                  <a:pt x="3369670" y="215706"/>
                </a:lnTo>
                <a:lnTo>
                  <a:pt x="3163909" y="140397"/>
                </a:lnTo>
                <a:close/>
                <a:moveTo>
                  <a:pt x="1693699" y="109113"/>
                </a:moveTo>
                <a:lnTo>
                  <a:pt x="1702081" y="140396"/>
                </a:lnTo>
                <a:lnTo>
                  <a:pt x="1496317" y="215706"/>
                </a:lnTo>
                <a:lnTo>
                  <a:pt x="1329355" y="296136"/>
                </a:lnTo>
                <a:lnTo>
                  <a:pt x="1313181" y="268123"/>
                </a:lnTo>
                <a:lnTo>
                  <a:pt x="1483749" y="185956"/>
                </a:lnTo>
                <a:close/>
                <a:moveTo>
                  <a:pt x="2545637" y="0"/>
                </a:moveTo>
                <a:lnTo>
                  <a:pt x="2682334" y="6903"/>
                </a:lnTo>
                <a:cubicBezTo>
                  <a:pt x="2764315" y="15228"/>
                  <a:pt x="2845096" y="27615"/>
                  <a:pt x="2924472" y="43857"/>
                </a:cubicBezTo>
                <a:lnTo>
                  <a:pt x="2954476" y="51572"/>
                </a:lnTo>
                <a:lnTo>
                  <a:pt x="2946127" y="82731"/>
                </a:lnTo>
                <a:lnTo>
                  <a:pt x="2917965" y="75490"/>
                </a:lnTo>
                <a:cubicBezTo>
                  <a:pt x="2839640" y="59462"/>
                  <a:pt x="2759929" y="47239"/>
                  <a:pt x="2679033" y="39024"/>
                </a:cubicBezTo>
                <a:lnTo>
                  <a:pt x="2545637" y="32288"/>
                </a:lnTo>
                <a:close/>
                <a:moveTo>
                  <a:pt x="2320350" y="0"/>
                </a:moveTo>
                <a:lnTo>
                  <a:pt x="2320350" y="32288"/>
                </a:lnTo>
                <a:lnTo>
                  <a:pt x="2186953" y="39024"/>
                </a:lnTo>
                <a:cubicBezTo>
                  <a:pt x="2106058" y="47239"/>
                  <a:pt x="2026346" y="59462"/>
                  <a:pt x="1948021" y="75490"/>
                </a:cubicBezTo>
                <a:lnTo>
                  <a:pt x="1919863" y="82730"/>
                </a:lnTo>
                <a:lnTo>
                  <a:pt x="1911514" y="51571"/>
                </a:lnTo>
                <a:lnTo>
                  <a:pt x="1941514" y="43857"/>
                </a:lnTo>
                <a:cubicBezTo>
                  <a:pt x="2020890" y="27615"/>
                  <a:pt x="2101671" y="15228"/>
                  <a:pt x="2183652" y="6903"/>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05" name="Circle: Hollow 204">
            <a:extLst>
              <a:ext uri="{FF2B5EF4-FFF2-40B4-BE49-F238E27FC236}">
                <a16:creationId xmlns:a16="http://schemas.microsoft.com/office/drawing/2014/main" id="{3253507C-BAA3-4FB9-9F1D-6FF1DBFF7A51}"/>
              </a:ext>
            </a:extLst>
          </p:cNvPr>
          <p:cNvSpPr/>
          <p:nvPr/>
        </p:nvSpPr>
        <p:spPr>
          <a:xfrm>
            <a:off x="-2767248" y="-3203314"/>
            <a:ext cx="13244748" cy="13244748"/>
          </a:xfrm>
          <a:prstGeom prst="donut">
            <a:avLst>
              <a:gd name="adj" fmla="val 694"/>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06" name="Group 205">
            <a:extLst>
              <a:ext uri="{FF2B5EF4-FFF2-40B4-BE49-F238E27FC236}">
                <a16:creationId xmlns:a16="http://schemas.microsoft.com/office/drawing/2014/main" id="{472D4B34-9F29-4C79-A2F1-0EBC50424452}"/>
              </a:ext>
            </a:extLst>
          </p:cNvPr>
          <p:cNvGrpSpPr/>
          <p:nvPr/>
        </p:nvGrpSpPr>
        <p:grpSpPr>
          <a:xfrm>
            <a:off x="-3460516" y="-3912438"/>
            <a:ext cx="14622251" cy="14652473"/>
            <a:chOff x="-3460516" y="-3912438"/>
            <a:chExt cx="14622251" cy="14652473"/>
          </a:xfrm>
        </p:grpSpPr>
        <p:sp>
          <p:nvSpPr>
            <p:cNvPr id="207" name="Circle: Hollow 206">
              <a:extLst>
                <a:ext uri="{FF2B5EF4-FFF2-40B4-BE49-F238E27FC236}">
                  <a16:creationId xmlns:a16="http://schemas.microsoft.com/office/drawing/2014/main" id="{CA504B5F-EE5E-4D8D-B43D-58E7D1A1AC55}"/>
                </a:ext>
              </a:extLst>
            </p:cNvPr>
            <p:cNvSpPr/>
            <p:nvPr/>
          </p:nvSpPr>
          <p:spPr>
            <a:xfrm>
              <a:off x="-3319698" y="-3755764"/>
              <a:ext cx="14349648" cy="14349648"/>
            </a:xfrm>
            <a:prstGeom prst="donut">
              <a:avLst>
                <a:gd name="adj" fmla="val 694"/>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 name="Oval 207">
              <a:extLst>
                <a:ext uri="{FF2B5EF4-FFF2-40B4-BE49-F238E27FC236}">
                  <a16:creationId xmlns:a16="http://schemas.microsoft.com/office/drawing/2014/main" id="{B36E8BC6-2039-4906-ABCD-61A2E7F85667}"/>
                </a:ext>
              </a:extLst>
            </p:cNvPr>
            <p:cNvSpPr/>
            <p:nvPr/>
          </p:nvSpPr>
          <p:spPr>
            <a:xfrm>
              <a:off x="10785811" y="323109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88629E5D-6E83-4DE7-8585-5F12761B6BDC}"/>
                </a:ext>
              </a:extLst>
            </p:cNvPr>
            <p:cNvSpPr/>
            <p:nvPr/>
          </p:nvSpPr>
          <p:spPr>
            <a:xfrm>
              <a:off x="3782052" y="-391243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46FCD87-7D6B-4211-8547-02B5B06BC530}"/>
                </a:ext>
              </a:extLst>
            </p:cNvPr>
            <p:cNvSpPr/>
            <p:nvPr/>
          </p:nvSpPr>
          <p:spPr>
            <a:xfrm>
              <a:off x="-3460516" y="311782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F24C833-5872-424B-8352-8F198C4A3CAE}"/>
                </a:ext>
              </a:extLst>
            </p:cNvPr>
            <p:cNvSpPr/>
            <p:nvPr/>
          </p:nvSpPr>
          <p:spPr>
            <a:xfrm>
              <a:off x="3662356" y="10364111"/>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D0819127-F30A-4BC0-9D5B-30E82B0F3518}"/>
                </a:ext>
              </a:extLst>
            </p:cNvPr>
            <p:cNvSpPr/>
            <p:nvPr/>
          </p:nvSpPr>
          <p:spPr>
            <a:xfrm>
              <a:off x="8811252" y="-169587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403A333-20BB-4038-A210-82991E0DCA1D}"/>
                </a:ext>
              </a:extLst>
            </p:cNvPr>
            <p:cNvSpPr/>
            <p:nvPr/>
          </p:nvSpPr>
          <p:spPr>
            <a:xfrm>
              <a:off x="9130338" y="780262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AED7DB53-5B8A-4964-B1B2-573BFAE9C320}"/>
                </a:ext>
              </a:extLst>
            </p:cNvPr>
            <p:cNvSpPr/>
            <p:nvPr/>
          </p:nvSpPr>
          <p:spPr>
            <a:xfrm>
              <a:off x="-1666248" y="-1507916"/>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256E1B4D-B42E-4737-9B2C-AE2EB92A5917}"/>
                </a:ext>
              </a:extLst>
            </p:cNvPr>
            <p:cNvSpPr/>
            <p:nvPr/>
          </p:nvSpPr>
          <p:spPr>
            <a:xfrm>
              <a:off x="-1478286" y="8178552"/>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7">
            <a:extLst>
              <a:ext uri="{FF2B5EF4-FFF2-40B4-BE49-F238E27FC236}">
                <a16:creationId xmlns:a16="http://schemas.microsoft.com/office/drawing/2014/main" id="{5F1C4FDB-2DE2-4D6F-811A-BA6B8F0F2AAF}"/>
              </a:ext>
            </a:extLst>
          </p:cNvPr>
          <p:cNvSpPr txBox="1">
            <a:spLocks/>
          </p:cNvSpPr>
          <p:nvPr/>
        </p:nvSpPr>
        <p:spPr>
          <a:xfrm>
            <a:off x="2700586" y="2613431"/>
            <a:ext cx="7126506" cy="164435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4000" dirty="0">
                <a:latin typeface="Algerian" panose="04020705040A02060702" pitchFamily="82" charset="0"/>
              </a:rPr>
              <a:t>Software requirement specification</a:t>
            </a:r>
            <a:br>
              <a:rPr lang="en-US" sz="4000" dirty="0">
                <a:latin typeface="Algerian" panose="04020705040A02060702" pitchFamily="82" charset="0"/>
              </a:rPr>
            </a:br>
            <a:r>
              <a:rPr lang="en-US" sz="4000" dirty="0">
                <a:latin typeface="Algerian" panose="04020705040A02060702" pitchFamily="82" charset="0"/>
              </a:rPr>
              <a:t>(</a:t>
            </a:r>
            <a:r>
              <a:rPr lang="en-US" sz="4000" dirty="0" err="1">
                <a:latin typeface="Algerian" panose="04020705040A02060702" pitchFamily="82" charset="0"/>
              </a:rPr>
              <a:t>srs</a:t>
            </a:r>
            <a:r>
              <a:rPr lang="en-US" sz="4000" dirty="0">
                <a:latin typeface="Algerian" panose="04020705040A02060702" pitchFamily="82" charset="0"/>
              </a:rPr>
              <a:t>)</a:t>
            </a:r>
            <a:endParaRPr lang="en-IN" sz="4000" dirty="0">
              <a:latin typeface="Algerian" panose="04020705040A02060702" pitchFamily="82" charset="0"/>
            </a:endParaRPr>
          </a:p>
        </p:txBody>
      </p:sp>
    </p:spTree>
    <p:extLst>
      <p:ext uri="{BB962C8B-B14F-4D97-AF65-F5344CB8AC3E}">
        <p14:creationId xmlns:p14="http://schemas.microsoft.com/office/powerpoint/2010/main" val="422774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42" presetClass="entr" presetSubtype="0" fill="hold" grpId="0" nodeType="withEffect" nodePh="1">
                                  <p:stCondLst>
                                    <p:cond delay="0"/>
                                  </p:stCondLst>
                                  <p:endCondLst>
                                    <p:cond evt="begin" delay="0">
                                      <p:tn val="7"/>
                                    </p:cond>
                                  </p:endCondLst>
                                  <p:childTnLst>
                                    <p:set>
                                      <p:cBhvr>
                                        <p:cTn id="8" dur="1" fill="hold">
                                          <p:stCondLst>
                                            <p:cond delay="0"/>
                                          </p:stCondLst>
                                        </p:cTn>
                                        <p:tgtEl>
                                          <p:spTgt spid="61"/>
                                        </p:tgtEl>
                                        <p:attrNameLst>
                                          <p:attrName>style.visibility</p:attrName>
                                        </p:attrNameLst>
                                      </p:cBhvr>
                                      <p:to>
                                        <p:strVal val="visible"/>
                                      </p:to>
                                    </p:set>
                                    <p:animEffect transition="in" filter="fade">
                                      <p:cBhvr>
                                        <p:cTn id="9" dur="2000"/>
                                        <p:tgtEl>
                                          <p:spTgt spid="61"/>
                                        </p:tgtEl>
                                      </p:cBhvr>
                                    </p:animEffect>
                                    <p:anim calcmode="lin" valueType="num">
                                      <p:cBhvr>
                                        <p:cTn id="10" dur="2000" fill="hold"/>
                                        <p:tgtEl>
                                          <p:spTgt spid="61"/>
                                        </p:tgtEl>
                                        <p:attrNameLst>
                                          <p:attrName>ppt_x</p:attrName>
                                        </p:attrNameLst>
                                      </p:cBhvr>
                                      <p:tavLst>
                                        <p:tav tm="0">
                                          <p:val>
                                            <p:strVal val="#ppt_x"/>
                                          </p:val>
                                        </p:tav>
                                        <p:tav tm="100000">
                                          <p:val>
                                            <p:strVal val="#ppt_x"/>
                                          </p:val>
                                        </p:tav>
                                      </p:tavLst>
                                    </p:anim>
                                    <p:anim calcmode="lin" valueType="num">
                                      <p:cBhvr>
                                        <p:cTn id="11" dur="2000" fill="hold"/>
                                        <p:tgtEl>
                                          <p:spTgt spid="61"/>
                                        </p:tgtEl>
                                        <p:attrNameLst>
                                          <p:attrName>ppt_y</p:attrName>
                                        </p:attrNameLst>
                                      </p:cBhvr>
                                      <p:tavLst>
                                        <p:tav tm="0">
                                          <p:val>
                                            <p:strVal val="#ppt_y+.1"/>
                                          </p:val>
                                        </p:tav>
                                        <p:tav tm="100000">
                                          <p:val>
                                            <p:strVal val="#ppt_y"/>
                                          </p:val>
                                        </p:tav>
                                      </p:tavLst>
                                    </p:anim>
                                  </p:childTnLst>
                                </p:cTn>
                              </p:par>
                              <p:par>
                                <p:cTn id="12" presetID="8" presetClass="emph" presetSubtype="0" repeatCount="indefinite" fill="hold" nodeType="withEffect">
                                  <p:stCondLst>
                                    <p:cond delay="0"/>
                                  </p:stCondLst>
                                  <p:childTnLst>
                                    <p:animRot by="21600000">
                                      <p:cBhvr>
                                        <p:cTn id="13" dur="40000" fill="hold"/>
                                        <p:tgtEl>
                                          <p:spTgt spid="12"/>
                                        </p:tgtEl>
                                        <p:attrNameLst>
                                          <p:attrName>r</p:attrName>
                                        </p:attrNameLst>
                                      </p:cBhvr>
                                    </p:animRot>
                                  </p:childTnLst>
                                </p:cTn>
                              </p:par>
                              <p:par>
                                <p:cTn id="14" presetID="8" presetClass="emph" presetSubtype="0" repeatCount="indefinite" fill="hold" nodeType="withEffect">
                                  <p:stCondLst>
                                    <p:cond delay="0"/>
                                  </p:stCondLst>
                                  <p:childTnLst>
                                    <p:animRot by="-21600000">
                                      <p:cBhvr>
                                        <p:cTn id="15" dur="40000" fill="hold"/>
                                        <p:tgtEl>
                                          <p:spTgt spid="42"/>
                                        </p:tgtEl>
                                        <p:attrNameLst>
                                          <p:attrName>r</p:attrName>
                                        </p:attrNameLst>
                                      </p:cBhvr>
                                    </p:animRot>
                                  </p:childTnLst>
                                </p:cTn>
                              </p:par>
                              <p:par>
                                <p:cTn id="16" presetID="8" presetClass="emph" presetSubtype="0" repeatCount="indefinite" fill="hold" nodeType="withEffect">
                                  <p:stCondLst>
                                    <p:cond delay="0"/>
                                  </p:stCondLst>
                                  <p:childTnLst>
                                    <p:animRot by="21600000">
                                      <p:cBhvr>
                                        <p:cTn id="17" dur="40000" fill="hold"/>
                                        <p:tgtEl>
                                          <p:spTgt spid="97"/>
                                        </p:tgtEl>
                                        <p:attrNameLst>
                                          <p:attrName>r</p:attrName>
                                        </p:attrNameLst>
                                      </p:cBhvr>
                                    </p:animRot>
                                  </p:childTnLst>
                                </p:cTn>
                              </p:par>
                              <p:par>
                                <p:cTn id="18" presetID="8" presetClass="emph" presetSubtype="0" repeatCount="indefinite" fill="hold" nodeType="withEffect">
                                  <p:stCondLst>
                                    <p:cond delay="0"/>
                                  </p:stCondLst>
                                  <p:childTnLst>
                                    <p:animRot by="-21600000">
                                      <p:cBhvr>
                                        <p:cTn id="19" dur="40000" fill="hold"/>
                                        <p:tgtEl>
                                          <p:spTgt spid="124"/>
                                        </p:tgtEl>
                                        <p:attrNameLst>
                                          <p:attrName>r</p:attrName>
                                        </p:attrNameLst>
                                      </p:cBhvr>
                                    </p:animRot>
                                  </p:childTnLst>
                                </p:cTn>
                              </p:par>
                              <p:par>
                                <p:cTn id="20" presetID="8" presetClass="emph" presetSubtype="0" repeatCount="indefinite" fill="hold" nodeType="withEffect">
                                  <p:stCondLst>
                                    <p:cond delay="0"/>
                                  </p:stCondLst>
                                  <p:childTnLst>
                                    <p:animRot by="21600000">
                                      <p:cBhvr>
                                        <p:cTn id="21" dur="40000" fill="hold"/>
                                        <p:tgtEl>
                                          <p:spTgt spid="178"/>
                                        </p:tgtEl>
                                        <p:attrNameLst>
                                          <p:attrName>r</p:attrName>
                                        </p:attrNameLst>
                                      </p:cBhvr>
                                    </p:animRot>
                                  </p:childTnLst>
                                </p:cTn>
                              </p:par>
                              <p:par>
                                <p:cTn id="22" presetID="8" presetClass="emph" presetSubtype="0" repeatCount="indefinite" fill="hold" grpId="0" nodeType="withEffect">
                                  <p:stCondLst>
                                    <p:cond delay="0"/>
                                  </p:stCondLst>
                                  <p:childTnLst>
                                    <p:animRot by="-21600000">
                                      <p:cBhvr>
                                        <p:cTn id="23" dur="40000" fill="hold"/>
                                        <p:tgtEl>
                                          <p:spTgt spid="205"/>
                                        </p:tgtEl>
                                        <p:attrNameLst>
                                          <p:attrName>r</p:attrName>
                                        </p:attrNameLst>
                                      </p:cBhvr>
                                    </p:animRot>
                                  </p:childTnLst>
                                </p:cTn>
                              </p:par>
                              <p:par>
                                <p:cTn id="24" presetID="8" presetClass="emph" presetSubtype="0" repeatCount="indefinite" fill="hold" nodeType="withEffect">
                                  <p:stCondLst>
                                    <p:cond delay="0"/>
                                  </p:stCondLst>
                                  <p:childTnLst>
                                    <p:animRot by="21600000">
                                      <p:cBhvr>
                                        <p:cTn id="25" dur="40000" fill="hold"/>
                                        <p:tgtEl>
                                          <p:spTgt spid="206"/>
                                        </p:tgtEl>
                                        <p:attrNameLst>
                                          <p:attrName>r</p:attrName>
                                        </p:attrNameLst>
                                      </p:cBhvr>
                                    </p:animRot>
                                  </p:childTnLst>
                                </p:cTn>
                              </p:par>
                              <p:par>
                                <p:cTn id="26" presetID="8" presetClass="emph" presetSubtype="0" repeatCount="indefinite" fill="hold" grpId="0" nodeType="withEffect">
                                  <p:stCondLst>
                                    <p:cond delay="0"/>
                                  </p:stCondLst>
                                  <p:childTnLst>
                                    <p:animRot by="-21600000">
                                      <p:cBhvr>
                                        <p:cTn id="27" dur="40000" fill="hold"/>
                                        <p:tgtEl>
                                          <p:spTgt spid="204"/>
                                        </p:tgtEl>
                                        <p:attrNameLst>
                                          <p:attrName>r</p:attrName>
                                        </p:attrNameLst>
                                      </p:cBhvr>
                                    </p:animRo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04" grpId="0" animBg="1"/>
      <p:bldP spid="20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a:extLst>
              <a:ext uri="{FF2B5EF4-FFF2-40B4-BE49-F238E27FC236}">
                <a16:creationId xmlns:a16="http://schemas.microsoft.com/office/drawing/2014/main" id="{6DDCD7D1-3521-4679-ACAC-07D4EA431341}"/>
              </a:ext>
            </a:extLst>
          </p:cNvPr>
          <p:cNvSpPr/>
          <p:nvPr/>
        </p:nvSpPr>
        <p:spPr>
          <a:xfrm>
            <a:off x="9353078" y="1088396"/>
            <a:ext cx="1230412" cy="923330"/>
          </a:xfrm>
          <a:prstGeom prst="rect">
            <a:avLst/>
          </a:prstGeom>
        </p:spPr>
        <p:txBody>
          <a:bodyPr wrap="square">
            <a:spAutoFit/>
          </a:bodyPr>
          <a:lstStyle/>
          <a:p>
            <a:endParaRPr lang="en-US" sz="5400" dirty="0"/>
          </a:p>
        </p:txBody>
      </p:sp>
      <p:sp>
        <p:nvSpPr>
          <p:cNvPr id="21" name="Text Placeholder 2">
            <a:extLst>
              <a:ext uri="{FF2B5EF4-FFF2-40B4-BE49-F238E27FC236}">
                <a16:creationId xmlns:a16="http://schemas.microsoft.com/office/drawing/2014/main" id="{ACA667A9-A3CB-4628-94D5-83C52C41B26A}"/>
              </a:ext>
            </a:extLst>
          </p:cNvPr>
          <p:cNvSpPr txBox="1">
            <a:spLocks/>
          </p:cNvSpPr>
          <p:nvPr/>
        </p:nvSpPr>
        <p:spPr>
          <a:xfrm>
            <a:off x="6987945" y="1802267"/>
            <a:ext cx="4040188" cy="529937"/>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r>
              <a:rPr lang="en-IN" sz="2800" dirty="0">
                <a:solidFill>
                  <a:schemeClr val="tx2">
                    <a:lumMod val="50000"/>
                  </a:schemeClr>
                </a:solidFill>
                <a:latin typeface="Algerian" pitchFamily="82" charset="0"/>
              </a:rPr>
              <a:t>Client Side</a:t>
            </a:r>
          </a:p>
        </p:txBody>
      </p:sp>
      <p:sp>
        <p:nvSpPr>
          <p:cNvPr id="22" name="Content Placeholder 8">
            <a:extLst>
              <a:ext uri="{FF2B5EF4-FFF2-40B4-BE49-F238E27FC236}">
                <a16:creationId xmlns:a16="http://schemas.microsoft.com/office/drawing/2014/main" id="{3FF781E4-E983-49C3-AF46-7B6360C6F3CE}"/>
              </a:ext>
            </a:extLst>
          </p:cNvPr>
          <p:cNvSpPr txBox="1">
            <a:spLocks/>
          </p:cNvSpPr>
          <p:nvPr/>
        </p:nvSpPr>
        <p:spPr>
          <a:xfrm>
            <a:off x="2003116" y="2017160"/>
            <a:ext cx="4040188" cy="213787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Arial" panose="020B0604020202020204" pitchFamily="34" charset="0"/>
              <a:buNone/>
            </a:pPr>
            <a:r>
              <a:rPr lang="en-IN"/>
              <a:t> </a:t>
            </a:r>
            <a:endParaRPr lang="en-US" dirty="0"/>
          </a:p>
        </p:txBody>
      </p:sp>
      <p:sp>
        <p:nvSpPr>
          <p:cNvPr id="24" name="Text Placeholder 4">
            <a:extLst>
              <a:ext uri="{FF2B5EF4-FFF2-40B4-BE49-F238E27FC236}">
                <a16:creationId xmlns:a16="http://schemas.microsoft.com/office/drawing/2014/main" id="{54B7AEDE-16F1-437E-92F9-7003AA73E2CF}"/>
              </a:ext>
            </a:extLst>
          </p:cNvPr>
          <p:cNvSpPr txBox="1">
            <a:spLocks/>
          </p:cNvSpPr>
          <p:nvPr/>
        </p:nvSpPr>
        <p:spPr>
          <a:xfrm>
            <a:off x="2054225" y="1749709"/>
            <a:ext cx="4041775" cy="544388"/>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r>
              <a:rPr lang="en-US" sz="2800" dirty="0">
                <a:solidFill>
                  <a:schemeClr val="tx2">
                    <a:lumMod val="50000"/>
                  </a:schemeClr>
                </a:solidFill>
                <a:latin typeface="Algerian" pitchFamily="82" charset="0"/>
                <a:cs typeface="Aldhabi" pitchFamily="2" charset="-78"/>
              </a:rPr>
              <a:t>developer Side</a:t>
            </a:r>
          </a:p>
        </p:txBody>
      </p:sp>
      <p:sp>
        <p:nvSpPr>
          <p:cNvPr id="25" name="Content Placeholder 9">
            <a:extLst>
              <a:ext uri="{FF2B5EF4-FFF2-40B4-BE49-F238E27FC236}">
                <a16:creationId xmlns:a16="http://schemas.microsoft.com/office/drawing/2014/main" id="{FC73B78D-AB8F-4C19-8CB2-A7BA28A4520B}"/>
              </a:ext>
            </a:extLst>
          </p:cNvPr>
          <p:cNvSpPr txBox="1">
            <a:spLocks/>
          </p:cNvSpPr>
          <p:nvPr/>
        </p:nvSpPr>
        <p:spPr>
          <a:xfrm>
            <a:off x="6038237" y="2017160"/>
            <a:ext cx="4041775" cy="213787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Arial" panose="020B0604020202020204" pitchFamily="34" charset="0"/>
              <a:buNone/>
            </a:pPr>
            <a:r>
              <a:rPr lang="en-IN"/>
              <a:t> </a:t>
            </a:r>
            <a:endParaRPr lang="en-US" dirty="0"/>
          </a:p>
        </p:txBody>
      </p:sp>
      <p:sp>
        <p:nvSpPr>
          <p:cNvPr id="26" name="Rounded Rectangle 11">
            <a:extLst>
              <a:ext uri="{FF2B5EF4-FFF2-40B4-BE49-F238E27FC236}">
                <a16:creationId xmlns:a16="http://schemas.microsoft.com/office/drawing/2014/main" id="{B55F2386-EDF9-4D91-8BD5-145A7C39FAB3}"/>
              </a:ext>
            </a:extLst>
          </p:cNvPr>
          <p:cNvSpPr/>
          <p:nvPr/>
        </p:nvSpPr>
        <p:spPr>
          <a:xfrm>
            <a:off x="7233332" y="2590099"/>
            <a:ext cx="3964818" cy="2489482"/>
          </a:xfrm>
          <a:prstGeom prst="round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ounded Rectangle 12">
            <a:extLst>
              <a:ext uri="{FF2B5EF4-FFF2-40B4-BE49-F238E27FC236}">
                <a16:creationId xmlns:a16="http://schemas.microsoft.com/office/drawing/2014/main" id="{6375A023-3D73-4E45-9389-21C41873817F}"/>
              </a:ext>
            </a:extLst>
          </p:cNvPr>
          <p:cNvSpPr/>
          <p:nvPr/>
        </p:nvSpPr>
        <p:spPr>
          <a:xfrm>
            <a:off x="2121181" y="2571393"/>
            <a:ext cx="3917056" cy="2508188"/>
          </a:xfrm>
          <a:prstGeom prst="round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   Processor	        :          </a:t>
            </a:r>
            <a:r>
              <a:rPr lang="en-US" sz="1400" dirty="0">
                <a:solidFill>
                  <a:prstClr val="white"/>
                </a:solidFill>
                <a:latin typeface="Calibri"/>
              </a:rPr>
              <a:t>Quad</a:t>
            </a:r>
            <a:r>
              <a:rPr kumimoji="0" lang="en-US" sz="1400" b="0" i="0" u="none" strike="noStrike" kern="1200" cap="none" spc="0" normalizeH="0" baseline="0" noProof="0" dirty="0">
                <a:ln>
                  <a:noFill/>
                </a:ln>
                <a:solidFill>
                  <a:prstClr val="white"/>
                </a:solidFill>
                <a:effectLst/>
                <a:uLnTx/>
                <a:uFillTx/>
                <a:latin typeface="Calibri"/>
                <a:ea typeface="+mn-ea"/>
                <a:cs typeface="+mn-cs"/>
              </a:rPr>
              <a:t> Core or above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   RAM	        :          8 GB or above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   Disk space	        :          500 GB (SSD</a:t>
            </a:r>
            <a:r>
              <a:rPr kumimoji="0" lang="en-US" sz="1400" b="0" i="0" u="none" strike="noStrike" kern="1200" cap="none" spc="0" normalizeH="0" noProof="0" dirty="0">
                <a:ln>
                  <a:noFill/>
                </a:ln>
                <a:solidFill>
                  <a:prstClr val="white"/>
                </a:solidFill>
                <a:effectLst/>
                <a:uLnTx/>
                <a:uFillTx/>
                <a:latin typeface="Calibri"/>
                <a:ea typeface="+mn-ea"/>
                <a:cs typeface="+mn-cs"/>
              </a:rPr>
              <a:t> preferred)</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latin typeface="Calibri"/>
              </a:rPr>
              <a:t>   </a:t>
            </a:r>
            <a:r>
              <a:rPr kumimoji="0" lang="en-US" sz="1400" b="0" i="0" u="none" strike="noStrike" kern="1200" cap="none" spc="0" normalizeH="0" baseline="0" noProof="0" dirty="0">
                <a:ln>
                  <a:noFill/>
                </a:ln>
                <a:solidFill>
                  <a:prstClr val="white"/>
                </a:solidFill>
                <a:effectLst/>
                <a:uLnTx/>
                <a:uFillTx/>
                <a:latin typeface="Calibri"/>
                <a:ea typeface="+mn-ea"/>
                <a:cs typeface="+mn-cs"/>
              </a:rPr>
              <a:t>Monitor	        :          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latin typeface="Calibri"/>
              </a:rPr>
              <a:t>   GPU                    :          Nvidia (CUDA enabled)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   GPU (mem)       :</a:t>
            </a:r>
            <a:r>
              <a:rPr kumimoji="0" lang="en-US" sz="1400" b="0" i="0" u="none" strike="noStrike" kern="1200" cap="none" spc="0" normalizeH="0" noProof="0" dirty="0">
                <a:ln>
                  <a:noFill/>
                </a:ln>
                <a:solidFill>
                  <a:prstClr val="white"/>
                </a:solidFill>
                <a:effectLst/>
                <a:uLnTx/>
                <a:uFillTx/>
                <a:latin typeface="Calibri"/>
                <a:ea typeface="+mn-ea"/>
                <a:cs typeface="+mn-cs"/>
              </a:rPr>
              <a:t>          2 GB or above</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a:p>
            <a:pPr lvl="0" defTabSz="914400">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   Others	        :          </a:t>
            </a:r>
            <a:r>
              <a:rPr lang="en-US" sz="1400" dirty="0">
                <a:solidFill>
                  <a:prstClr val="white"/>
                </a:solidFill>
                <a:latin typeface="Calibri"/>
              </a:rPr>
              <a:t>W</a:t>
            </a:r>
            <a:r>
              <a:rPr kumimoji="0" lang="en-US" sz="1400" b="0" i="0" u="none" strike="noStrike" kern="1200" cap="none" spc="0" normalizeH="0" baseline="0" noProof="0" dirty="0" err="1">
                <a:ln>
                  <a:noFill/>
                </a:ln>
                <a:solidFill>
                  <a:prstClr val="white"/>
                </a:solidFill>
                <a:effectLst/>
                <a:uLnTx/>
                <a:uFillTx/>
                <a:latin typeface="Calibri"/>
                <a:ea typeface="+mn-ea"/>
                <a:cs typeface="+mn-cs"/>
              </a:rPr>
              <a:t>ebcam</a:t>
            </a:r>
            <a:r>
              <a:rPr kumimoji="0" lang="en-US" sz="1400" b="0" i="0" u="none" strike="noStrike" kern="1200" cap="none" spc="0" normalizeH="0" baseline="0" noProof="0" dirty="0">
                <a:ln>
                  <a:noFill/>
                </a:ln>
                <a:solidFill>
                  <a:prstClr val="white"/>
                </a:solidFill>
                <a:effectLst/>
                <a:uLnTx/>
                <a:uFillTx/>
                <a:latin typeface="Calibri"/>
                <a:ea typeface="+mn-ea"/>
                <a:cs typeface="+mn-cs"/>
              </a:rPr>
              <a:t>, Keyboard, 	                   Internet Connection</a:t>
            </a:r>
            <a:r>
              <a:rPr lang="en-US" sz="1400" dirty="0">
                <a:solidFill>
                  <a:prstClr val="white"/>
                </a:solidFill>
                <a:latin typeface="Calibri"/>
              </a:rPr>
              <a:t>,</a:t>
            </a:r>
          </a:p>
          <a:p>
            <a:pPr lvl="0" defTabSz="914400">
              <a:defRPr/>
            </a:pPr>
            <a:r>
              <a:rPr lang="en-US" sz="1400" dirty="0">
                <a:solidFill>
                  <a:prstClr val="white"/>
                </a:solidFill>
                <a:latin typeface="Calibri"/>
              </a:rPr>
              <a:t>                                          Mouse                 </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ED5B1456-0066-4969-814E-F560B81A869A}"/>
              </a:ext>
            </a:extLst>
          </p:cNvPr>
          <p:cNvSpPr txBox="1"/>
          <p:nvPr/>
        </p:nvSpPr>
        <p:spPr>
          <a:xfrm>
            <a:off x="7508780" y="2991191"/>
            <a:ext cx="319526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Processor	     :          </a:t>
            </a:r>
            <a:r>
              <a:rPr lang="en-US" sz="1400" noProof="0" dirty="0">
                <a:solidFill>
                  <a:prstClr val="white"/>
                </a:solidFill>
                <a:latin typeface="Calibri"/>
              </a:rPr>
              <a:t>Dual</a:t>
            </a:r>
            <a:r>
              <a:rPr kumimoji="0" lang="en-US" sz="1400" b="0" i="0" u="none" strike="noStrike" kern="1200" cap="none" spc="0" normalizeH="0" baseline="0" noProof="0" dirty="0">
                <a:ln>
                  <a:noFill/>
                </a:ln>
                <a:solidFill>
                  <a:prstClr val="white"/>
                </a:solidFill>
                <a:effectLst/>
                <a:uLnTx/>
                <a:uFillTx/>
                <a:latin typeface="Calibri"/>
                <a:ea typeface="+mn-ea"/>
                <a:cs typeface="+mn-cs"/>
              </a:rPr>
              <a:t> Core or above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RAM	     :          4 GB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Disk space	     :          500 GB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Monitor	     :          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Others	     :          </a:t>
            </a:r>
            <a:r>
              <a:rPr lang="en-US" sz="1400" dirty="0">
                <a:solidFill>
                  <a:prstClr val="white"/>
                </a:solidFill>
                <a:latin typeface="Calibri"/>
              </a:rPr>
              <a:t>Webcam, </a:t>
            </a:r>
            <a:r>
              <a:rPr kumimoji="0" lang="en-US" sz="1400" b="0" i="0" u="none" strike="noStrike" kern="1200" cap="none" spc="0" normalizeH="0" baseline="0" noProof="0" dirty="0">
                <a:ln>
                  <a:noFill/>
                </a:ln>
                <a:solidFill>
                  <a:prstClr val="white"/>
                </a:solidFill>
                <a:effectLst/>
                <a:uLnTx/>
                <a:uFillTx/>
                <a:latin typeface="Calibri"/>
                <a:ea typeface="+mn-ea"/>
                <a:cs typeface="+mn-cs"/>
              </a:rPr>
              <a:t>Keyboard,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latin typeface="Calibri"/>
              </a:rPr>
              <a:t>                                       Mouse,</a:t>
            </a:r>
            <a:r>
              <a:rPr kumimoji="0" lang="en-US" sz="1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latin typeface="Calibri"/>
              </a:rPr>
              <a:t>                                      </a:t>
            </a:r>
            <a:r>
              <a:rPr kumimoji="0" lang="en-US" sz="1400" b="0" i="0" u="none" strike="noStrike" kern="1200" cap="none" spc="0" normalizeH="0" baseline="0" noProof="0" dirty="0">
                <a:ln>
                  <a:noFill/>
                </a:ln>
                <a:solidFill>
                  <a:prstClr val="white"/>
                </a:solidFill>
                <a:effectLst/>
                <a:uLnTx/>
                <a:uFillTx/>
                <a:latin typeface="Calibri"/>
                <a:ea typeface="+mn-ea"/>
                <a:cs typeface="+mn-cs"/>
              </a:rPr>
              <a:t> Internet Connection</a:t>
            </a:r>
          </a:p>
        </p:txBody>
      </p:sp>
      <p:sp>
        <p:nvSpPr>
          <p:cNvPr id="36" name="Title 1">
            <a:extLst>
              <a:ext uri="{FF2B5EF4-FFF2-40B4-BE49-F238E27FC236}">
                <a16:creationId xmlns:a16="http://schemas.microsoft.com/office/drawing/2014/main" id="{A7AF2910-6E36-497B-88DA-74B689339885}"/>
              </a:ext>
            </a:extLst>
          </p:cNvPr>
          <p:cNvSpPr txBox="1">
            <a:spLocks/>
          </p:cNvSpPr>
          <p:nvPr/>
        </p:nvSpPr>
        <p:spPr>
          <a:xfrm>
            <a:off x="2272249" y="594683"/>
            <a:ext cx="8621736" cy="897410"/>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u="sng" dirty="0">
                <a:latin typeface="Algerian" pitchFamily="82" charset="0"/>
              </a:rPr>
              <a:t>hardware</a:t>
            </a:r>
            <a:r>
              <a:rPr lang="en-US" dirty="0">
                <a:latin typeface="Algerian" pitchFamily="82" charset="0"/>
              </a:rPr>
              <a:t> </a:t>
            </a:r>
            <a:r>
              <a:rPr lang="en-US" u="sng" dirty="0">
                <a:latin typeface="Algerian" pitchFamily="82" charset="0"/>
              </a:rPr>
              <a:t>Requirement</a:t>
            </a:r>
          </a:p>
        </p:txBody>
      </p:sp>
      <p:sp>
        <p:nvSpPr>
          <p:cNvPr id="16" name="Rectangle 7">
            <a:extLst>
              <a:ext uri="{FF2B5EF4-FFF2-40B4-BE49-F238E27FC236}">
                <a16:creationId xmlns:a16="http://schemas.microsoft.com/office/drawing/2014/main" id="{96AF57E7-BA35-4BCB-9619-4DA8E560E1BE}"/>
              </a:ext>
            </a:extLst>
          </p:cNvPr>
          <p:cNvSpPr/>
          <p:nvPr/>
        </p:nvSpPr>
        <p:spPr>
          <a:xfrm>
            <a:off x="0" y="6333892"/>
            <a:ext cx="12241244" cy="524107"/>
          </a:xfrm>
          <a:custGeom>
            <a:avLst/>
            <a:gdLst>
              <a:gd name="connsiteX0" fmla="*/ 0 w 12192000"/>
              <a:gd name="connsiteY0" fmla="*/ 0 h 520936"/>
              <a:gd name="connsiteX1" fmla="*/ 12192000 w 12192000"/>
              <a:gd name="connsiteY1" fmla="*/ 0 h 520936"/>
              <a:gd name="connsiteX2" fmla="*/ 12192000 w 12192000"/>
              <a:gd name="connsiteY2" fmla="*/ 520936 h 520936"/>
              <a:gd name="connsiteX3" fmla="*/ 0 w 12192000"/>
              <a:gd name="connsiteY3" fmla="*/ 520936 h 520936"/>
              <a:gd name="connsiteX4" fmla="*/ 0 w 12192000"/>
              <a:gd name="connsiteY4" fmla="*/ 0 h 520936"/>
              <a:gd name="connsiteX0" fmla="*/ 0 w 12192000"/>
              <a:gd name="connsiteY0" fmla="*/ 3171 h 524107"/>
              <a:gd name="connsiteX1" fmla="*/ 11054576 w 12192000"/>
              <a:gd name="connsiteY1" fmla="*/ 0 h 524107"/>
              <a:gd name="connsiteX2" fmla="*/ 12192000 w 12192000"/>
              <a:gd name="connsiteY2" fmla="*/ 3171 h 524107"/>
              <a:gd name="connsiteX3" fmla="*/ 12192000 w 12192000"/>
              <a:gd name="connsiteY3" fmla="*/ 524107 h 524107"/>
              <a:gd name="connsiteX4" fmla="*/ 0 w 12192000"/>
              <a:gd name="connsiteY4" fmla="*/ 524107 h 524107"/>
              <a:gd name="connsiteX5" fmla="*/ 0 w 12192000"/>
              <a:gd name="connsiteY5" fmla="*/ 3171 h 524107"/>
              <a:gd name="connsiteX0" fmla="*/ 0 w 12192000"/>
              <a:gd name="connsiteY0" fmla="*/ 6887 h 527823"/>
              <a:gd name="connsiteX1" fmla="*/ 11054576 w 12192000"/>
              <a:gd name="connsiteY1" fmla="*/ 3716 h 527823"/>
              <a:gd name="connsiteX2" fmla="*/ 11288751 w 12192000"/>
              <a:gd name="connsiteY2" fmla="*/ 0 h 527823"/>
              <a:gd name="connsiteX3" fmla="*/ 12192000 w 12192000"/>
              <a:gd name="connsiteY3" fmla="*/ 6887 h 527823"/>
              <a:gd name="connsiteX4" fmla="*/ 12192000 w 12192000"/>
              <a:gd name="connsiteY4" fmla="*/ 527823 h 527823"/>
              <a:gd name="connsiteX5" fmla="*/ 0 w 12192000"/>
              <a:gd name="connsiteY5" fmla="*/ 527823 h 527823"/>
              <a:gd name="connsiteX6" fmla="*/ 0 w 12192000"/>
              <a:gd name="connsiteY6" fmla="*/ 6887 h 527823"/>
              <a:gd name="connsiteX0" fmla="*/ 0 w 12192000"/>
              <a:gd name="connsiteY0" fmla="*/ 6887 h 527823"/>
              <a:gd name="connsiteX1" fmla="*/ 11054576 w 12192000"/>
              <a:gd name="connsiteY1" fmla="*/ 3716 h 527823"/>
              <a:gd name="connsiteX2" fmla="*/ 11288751 w 12192000"/>
              <a:gd name="connsiteY2" fmla="*/ 0 h 527823"/>
              <a:gd name="connsiteX3" fmla="*/ 11508059 w 12192000"/>
              <a:gd name="connsiteY3" fmla="*/ 7434 h 527823"/>
              <a:gd name="connsiteX4" fmla="*/ 12192000 w 12192000"/>
              <a:gd name="connsiteY4" fmla="*/ 6887 h 527823"/>
              <a:gd name="connsiteX5" fmla="*/ 12192000 w 12192000"/>
              <a:gd name="connsiteY5" fmla="*/ 527823 h 527823"/>
              <a:gd name="connsiteX6" fmla="*/ 0 w 12192000"/>
              <a:gd name="connsiteY6" fmla="*/ 527823 h 527823"/>
              <a:gd name="connsiteX7" fmla="*/ 0 w 12192000"/>
              <a:gd name="connsiteY7" fmla="*/ 6887 h 527823"/>
              <a:gd name="connsiteX0" fmla="*/ 0 w 12192000"/>
              <a:gd name="connsiteY0" fmla="*/ 3171 h 524107"/>
              <a:gd name="connsiteX1" fmla="*/ 11054576 w 12192000"/>
              <a:gd name="connsiteY1" fmla="*/ 0 h 524107"/>
              <a:gd name="connsiteX2" fmla="*/ 11296185 w 12192000"/>
              <a:gd name="connsiteY2" fmla="*/ 159836 h 524107"/>
              <a:gd name="connsiteX3" fmla="*/ 11508059 w 12192000"/>
              <a:gd name="connsiteY3" fmla="*/ 3718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4107">
                <a:moveTo>
                  <a:pt x="0" y="3171"/>
                </a:moveTo>
                <a:lnTo>
                  <a:pt x="11054576" y="0"/>
                </a:lnTo>
                <a:lnTo>
                  <a:pt x="11296185" y="159836"/>
                </a:lnTo>
                <a:lnTo>
                  <a:pt x="11508059" y="3718"/>
                </a:lnTo>
                <a:lnTo>
                  <a:pt x="12192000" y="3171"/>
                </a:lnTo>
                <a:lnTo>
                  <a:pt x="12192000" y="524107"/>
                </a:lnTo>
                <a:lnTo>
                  <a:pt x="0" y="524107"/>
                </a:lnTo>
                <a:lnTo>
                  <a:pt x="0" y="317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Tree>
    <p:extLst>
      <p:ext uri="{BB962C8B-B14F-4D97-AF65-F5344CB8AC3E}">
        <p14:creationId xmlns:p14="http://schemas.microsoft.com/office/powerpoint/2010/main" val="971164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750"/>
                                        <p:tgtEl>
                                          <p:spTgt spid="2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75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75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75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75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75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P spid="26" grpId="0" animBg="1"/>
      <p:bldP spid="27" grpId="0" animBg="1"/>
      <p:bldP spid="28"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0" y="8878"/>
            <a:ext cx="12275220"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a:extLst>
              <a:ext uri="{FF2B5EF4-FFF2-40B4-BE49-F238E27FC236}">
                <a16:creationId xmlns:a16="http://schemas.microsoft.com/office/drawing/2014/main" id="{6DDCD7D1-3521-4679-ACAC-07D4EA431341}"/>
              </a:ext>
            </a:extLst>
          </p:cNvPr>
          <p:cNvSpPr/>
          <p:nvPr/>
        </p:nvSpPr>
        <p:spPr>
          <a:xfrm>
            <a:off x="5016431" y="861246"/>
            <a:ext cx="1230412" cy="923330"/>
          </a:xfrm>
          <a:prstGeom prst="rect">
            <a:avLst/>
          </a:prstGeom>
        </p:spPr>
        <p:txBody>
          <a:bodyPr wrap="square">
            <a:spAutoFit/>
          </a:bodyPr>
          <a:lstStyle/>
          <a:p>
            <a:endParaRPr lang="en-US" sz="5400" dirty="0"/>
          </a:p>
        </p:txBody>
      </p:sp>
      <p:sp>
        <p:nvSpPr>
          <p:cNvPr id="21" name="Text Placeholder 2">
            <a:extLst>
              <a:ext uri="{FF2B5EF4-FFF2-40B4-BE49-F238E27FC236}">
                <a16:creationId xmlns:a16="http://schemas.microsoft.com/office/drawing/2014/main" id="{ECEE3D00-C3DC-4DDA-A624-875D817E2B1D}"/>
              </a:ext>
            </a:extLst>
          </p:cNvPr>
          <p:cNvSpPr txBox="1">
            <a:spLocks/>
          </p:cNvSpPr>
          <p:nvPr/>
        </p:nvSpPr>
        <p:spPr>
          <a:xfrm>
            <a:off x="1886010" y="1574822"/>
            <a:ext cx="4040188" cy="529937"/>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r>
              <a:rPr lang="en-IN" sz="2800" dirty="0">
                <a:solidFill>
                  <a:schemeClr val="tx2">
                    <a:lumMod val="50000"/>
                  </a:schemeClr>
                </a:solidFill>
                <a:latin typeface="Algerian" pitchFamily="82" charset="0"/>
              </a:rPr>
              <a:t>Client Side</a:t>
            </a:r>
          </a:p>
        </p:txBody>
      </p:sp>
      <p:sp>
        <p:nvSpPr>
          <p:cNvPr id="22" name="Content Placeholder 8">
            <a:extLst>
              <a:ext uri="{FF2B5EF4-FFF2-40B4-BE49-F238E27FC236}">
                <a16:creationId xmlns:a16="http://schemas.microsoft.com/office/drawing/2014/main" id="{7486F247-2194-462B-8286-5DA0B0A99E38}"/>
              </a:ext>
            </a:extLst>
          </p:cNvPr>
          <p:cNvSpPr txBox="1">
            <a:spLocks/>
          </p:cNvSpPr>
          <p:nvPr/>
        </p:nvSpPr>
        <p:spPr>
          <a:xfrm>
            <a:off x="1317852" y="2143417"/>
            <a:ext cx="4040188" cy="213787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Arial" panose="020B0604020202020204" pitchFamily="34" charset="0"/>
              <a:buNone/>
            </a:pPr>
            <a:r>
              <a:rPr lang="en-IN"/>
              <a:t> </a:t>
            </a:r>
            <a:endParaRPr lang="en-US" dirty="0"/>
          </a:p>
        </p:txBody>
      </p:sp>
      <p:sp>
        <p:nvSpPr>
          <p:cNvPr id="24" name="Text Placeholder 4">
            <a:extLst>
              <a:ext uri="{FF2B5EF4-FFF2-40B4-BE49-F238E27FC236}">
                <a16:creationId xmlns:a16="http://schemas.microsoft.com/office/drawing/2014/main" id="{256C2A23-0ABC-4709-B725-4E1309537EE8}"/>
              </a:ext>
            </a:extLst>
          </p:cNvPr>
          <p:cNvSpPr txBox="1">
            <a:spLocks/>
          </p:cNvSpPr>
          <p:nvPr/>
        </p:nvSpPr>
        <p:spPr>
          <a:xfrm>
            <a:off x="5984749" y="1637156"/>
            <a:ext cx="4041775" cy="552165"/>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r>
              <a:rPr lang="en-US" sz="2800" dirty="0">
                <a:solidFill>
                  <a:schemeClr val="tx2">
                    <a:lumMod val="50000"/>
                  </a:schemeClr>
                </a:solidFill>
                <a:latin typeface="Algerian" pitchFamily="82" charset="0"/>
                <a:cs typeface="Aldhabi" pitchFamily="2" charset="-78"/>
              </a:rPr>
              <a:t>Server Side</a:t>
            </a:r>
          </a:p>
        </p:txBody>
      </p:sp>
      <p:sp>
        <p:nvSpPr>
          <p:cNvPr id="25" name="Content Placeholder 9">
            <a:extLst>
              <a:ext uri="{FF2B5EF4-FFF2-40B4-BE49-F238E27FC236}">
                <a16:creationId xmlns:a16="http://schemas.microsoft.com/office/drawing/2014/main" id="{2157845C-50D2-4420-9586-B9B7DB5E2293}"/>
              </a:ext>
            </a:extLst>
          </p:cNvPr>
          <p:cNvSpPr txBox="1">
            <a:spLocks/>
          </p:cNvSpPr>
          <p:nvPr/>
        </p:nvSpPr>
        <p:spPr>
          <a:xfrm>
            <a:off x="5318249" y="2073968"/>
            <a:ext cx="4041775" cy="213787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Arial" panose="020B0604020202020204" pitchFamily="34" charset="0"/>
              <a:buNone/>
            </a:pPr>
            <a:r>
              <a:rPr lang="en-IN"/>
              <a:t> </a:t>
            </a:r>
            <a:endParaRPr lang="en-US" dirty="0"/>
          </a:p>
        </p:txBody>
      </p:sp>
      <p:sp>
        <p:nvSpPr>
          <p:cNvPr id="26" name="Rounded Rectangle 11">
            <a:extLst>
              <a:ext uri="{FF2B5EF4-FFF2-40B4-BE49-F238E27FC236}">
                <a16:creationId xmlns:a16="http://schemas.microsoft.com/office/drawing/2014/main" id="{1E18E0D1-7892-421E-9439-0F27BBAB2E8D}"/>
              </a:ext>
            </a:extLst>
          </p:cNvPr>
          <p:cNvSpPr/>
          <p:nvPr/>
        </p:nvSpPr>
        <p:spPr>
          <a:xfrm>
            <a:off x="2110707" y="2367868"/>
            <a:ext cx="3677646" cy="2450233"/>
          </a:xfrm>
          <a:prstGeom prst="round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ounded Rectangle 12">
            <a:extLst>
              <a:ext uri="{FF2B5EF4-FFF2-40B4-BE49-F238E27FC236}">
                <a16:creationId xmlns:a16="http://schemas.microsoft.com/office/drawing/2014/main" id="{6CA9D48B-B176-4E78-A568-903E727DED66}"/>
              </a:ext>
            </a:extLst>
          </p:cNvPr>
          <p:cNvSpPr/>
          <p:nvPr/>
        </p:nvSpPr>
        <p:spPr>
          <a:xfrm>
            <a:off x="6403648" y="2385489"/>
            <a:ext cx="3796992" cy="2433623"/>
          </a:xfrm>
          <a:prstGeom prst="round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951F6521-B4D1-4E33-88E2-F86959607F72}"/>
              </a:ext>
            </a:extLst>
          </p:cNvPr>
          <p:cNvSpPr txBox="1"/>
          <p:nvPr/>
        </p:nvSpPr>
        <p:spPr>
          <a:xfrm>
            <a:off x="2344101" y="2546254"/>
            <a:ext cx="36116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Web Browser      :    Google Chrome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Calibri"/>
                <a:ea typeface="+mn-ea"/>
                <a:cs typeface="+mn-cs"/>
              </a:rPr>
              <a:t>	                </a:t>
            </a:r>
            <a:r>
              <a:rPr kumimoji="0" lang="en-US" sz="1600" b="0" i="0" u="none" strike="noStrike" kern="1200" cap="none" spc="0" normalizeH="0" baseline="0" noProof="0" dirty="0">
                <a:ln>
                  <a:noFill/>
                </a:ln>
                <a:solidFill>
                  <a:prstClr val="white"/>
                </a:solidFill>
                <a:effectLst/>
                <a:uLnTx/>
                <a:uFillTx/>
                <a:latin typeface="Calibri"/>
                <a:ea typeface="+mn-ea"/>
                <a:cs typeface="+mn-cs"/>
              </a:rPr>
              <a:t>Firefox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Calibri"/>
                <a:ea typeface="+mn-ea"/>
                <a:cs typeface="+mn-cs"/>
              </a:rPr>
              <a:t>	                </a:t>
            </a:r>
            <a:r>
              <a:rPr kumimoji="0" lang="en-US" sz="1600" b="0" i="0" u="none" strike="noStrike" kern="1200" cap="none" spc="0" normalizeH="0" baseline="0" noProof="0" dirty="0">
                <a:ln>
                  <a:noFill/>
                </a:ln>
                <a:solidFill>
                  <a:prstClr val="white"/>
                </a:solidFill>
                <a:effectLst/>
                <a:uLnTx/>
                <a:uFillTx/>
                <a:latin typeface="Calibri"/>
                <a:ea typeface="+mn-ea"/>
                <a:cs typeface="+mn-cs"/>
              </a:rPr>
              <a:t>IE9 or above</a:t>
            </a:r>
          </a:p>
        </p:txBody>
      </p:sp>
      <p:sp>
        <p:nvSpPr>
          <p:cNvPr id="29" name="TextBox 28">
            <a:extLst>
              <a:ext uri="{FF2B5EF4-FFF2-40B4-BE49-F238E27FC236}">
                <a16:creationId xmlns:a16="http://schemas.microsoft.com/office/drawing/2014/main" id="{D94DBE1D-287D-46E7-A2CA-E37CCE9CDB6A}"/>
              </a:ext>
            </a:extLst>
          </p:cNvPr>
          <p:cNvSpPr txBox="1"/>
          <p:nvPr/>
        </p:nvSpPr>
        <p:spPr>
          <a:xfrm>
            <a:off x="6797971" y="2586162"/>
            <a:ext cx="2989778"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Web Browser (chrome,FF,IE9 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Windows 10 or above / Linux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prstClr val="white"/>
                </a:solidFill>
                <a:latin typeface="Calibri"/>
              </a:rPr>
              <a:t>Anaconda IDE</a:t>
            </a: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Python 3.7 or above</a:t>
            </a:r>
          </a:p>
          <a:p>
            <a:pPr defTabSz="914400">
              <a:defRPr/>
            </a:pPr>
            <a:r>
              <a:rPr lang="en-IN" sz="1600" dirty="0">
                <a:solidFill>
                  <a:schemeClr val="bg1"/>
                </a:solidFill>
                <a:latin typeface="Calibri" panose="020F0502020204030204" pitchFamily="34" charset="0"/>
                <a:cs typeface="Calibri" panose="020F0502020204030204" pitchFamily="34" charset="0"/>
              </a:rPr>
              <a:t>Libraries: pandas, OpenCV, NumPy, scikit learn, TensorFlow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0" name="Picture 29" descr="ff.png">
            <a:extLst>
              <a:ext uri="{FF2B5EF4-FFF2-40B4-BE49-F238E27FC236}">
                <a16:creationId xmlns:a16="http://schemas.microsoft.com/office/drawing/2014/main" id="{78BFA23A-E6D5-4FD1-BC27-0075C22624C5}"/>
              </a:ext>
            </a:extLst>
          </p:cNvPr>
          <p:cNvPicPr>
            <a:picLocks noChangeAspect="1"/>
          </p:cNvPicPr>
          <p:nvPr/>
        </p:nvPicPr>
        <p:blipFill>
          <a:blip r:embed="rId3" cstate="print"/>
          <a:stretch>
            <a:fillRect/>
          </a:stretch>
        </p:blipFill>
        <p:spPr>
          <a:xfrm>
            <a:off x="3560763" y="3553859"/>
            <a:ext cx="846120" cy="846120"/>
          </a:xfrm>
          <a:prstGeom prst="rect">
            <a:avLst/>
          </a:prstGeom>
        </p:spPr>
      </p:pic>
      <p:pic>
        <p:nvPicPr>
          <p:cNvPr id="31" name="Picture 30" descr="cchh__.png">
            <a:extLst>
              <a:ext uri="{FF2B5EF4-FFF2-40B4-BE49-F238E27FC236}">
                <a16:creationId xmlns:a16="http://schemas.microsoft.com/office/drawing/2014/main" id="{838D7650-9202-4E7A-910F-C477405301BB}"/>
              </a:ext>
            </a:extLst>
          </p:cNvPr>
          <p:cNvPicPr>
            <a:picLocks noChangeAspect="1"/>
          </p:cNvPicPr>
          <p:nvPr/>
        </p:nvPicPr>
        <p:blipFill>
          <a:blip r:embed="rId4" cstate="print"/>
          <a:stretch>
            <a:fillRect/>
          </a:stretch>
        </p:blipFill>
        <p:spPr>
          <a:xfrm>
            <a:off x="2424103" y="3577010"/>
            <a:ext cx="815296" cy="815296"/>
          </a:xfrm>
          <a:prstGeom prst="rect">
            <a:avLst/>
          </a:prstGeom>
        </p:spPr>
      </p:pic>
      <p:pic>
        <p:nvPicPr>
          <p:cNvPr id="32" name="Picture 31" descr="IE9.png">
            <a:extLst>
              <a:ext uri="{FF2B5EF4-FFF2-40B4-BE49-F238E27FC236}">
                <a16:creationId xmlns:a16="http://schemas.microsoft.com/office/drawing/2014/main" id="{44384528-C433-485B-9EC4-466EEC672B59}"/>
              </a:ext>
            </a:extLst>
          </p:cNvPr>
          <p:cNvPicPr>
            <a:picLocks noChangeAspect="1"/>
          </p:cNvPicPr>
          <p:nvPr/>
        </p:nvPicPr>
        <p:blipFill>
          <a:blip r:embed="rId5" cstate="print"/>
          <a:stretch>
            <a:fillRect/>
          </a:stretch>
        </p:blipFill>
        <p:spPr>
          <a:xfrm>
            <a:off x="4720573" y="3523951"/>
            <a:ext cx="840744" cy="840744"/>
          </a:xfrm>
          <a:prstGeom prst="rect">
            <a:avLst/>
          </a:prstGeom>
        </p:spPr>
      </p:pic>
      <p:sp>
        <p:nvSpPr>
          <p:cNvPr id="33" name="Title 1">
            <a:extLst>
              <a:ext uri="{FF2B5EF4-FFF2-40B4-BE49-F238E27FC236}">
                <a16:creationId xmlns:a16="http://schemas.microsoft.com/office/drawing/2014/main" id="{AE6E3727-C61B-4EAE-A88B-51AB66EBE7E4}"/>
              </a:ext>
            </a:extLst>
          </p:cNvPr>
          <p:cNvSpPr txBox="1">
            <a:spLocks/>
          </p:cNvSpPr>
          <p:nvPr/>
        </p:nvSpPr>
        <p:spPr>
          <a:xfrm>
            <a:off x="2646745" y="598137"/>
            <a:ext cx="6898510" cy="897410"/>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u="sng" dirty="0">
                <a:latin typeface="Algerian" pitchFamily="82" charset="0"/>
              </a:rPr>
              <a:t>software Requirement</a:t>
            </a:r>
          </a:p>
        </p:txBody>
      </p:sp>
      <p:sp>
        <p:nvSpPr>
          <p:cNvPr id="19" name="Rectangle 7">
            <a:extLst>
              <a:ext uri="{FF2B5EF4-FFF2-40B4-BE49-F238E27FC236}">
                <a16:creationId xmlns:a16="http://schemas.microsoft.com/office/drawing/2014/main" id="{05503B94-394F-46A5-9944-76AC2373A14F}"/>
              </a:ext>
            </a:extLst>
          </p:cNvPr>
          <p:cNvSpPr/>
          <p:nvPr/>
        </p:nvSpPr>
        <p:spPr>
          <a:xfrm>
            <a:off x="-83220" y="6368308"/>
            <a:ext cx="12275220" cy="524107"/>
          </a:xfrm>
          <a:custGeom>
            <a:avLst/>
            <a:gdLst>
              <a:gd name="connsiteX0" fmla="*/ 0 w 12192000"/>
              <a:gd name="connsiteY0" fmla="*/ 0 h 520936"/>
              <a:gd name="connsiteX1" fmla="*/ 12192000 w 12192000"/>
              <a:gd name="connsiteY1" fmla="*/ 0 h 520936"/>
              <a:gd name="connsiteX2" fmla="*/ 12192000 w 12192000"/>
              <a:gd name="connsiteY2" fmla="*/ 520936 h 520936"/>
              <a:gd name="connsiteX3" fmla="*/ 0 w 12192000"/>
              <a:gd name="connsiteY3" fmla="*/ 520936 h 520936"/>
              <a:gd name="connsiteX4" fmla="*/ 0 w 12192000"/>
              <a:gd name="connsiteY4" fmla="*/ 0 h 520936"/>
              <a:gd name="connsiteX0" fmla="*/ 0 w 12192000"/>
              <a:gd name="connsiteY0" fmla="*/ 3171 h 524107"/>
              <a:gd name="connsiteX1" fmla="*/ 11054576 w 12192000"/>
              <a:gd name="connsiteY1" fmla="*/ 0 h 524107"/>
              <a:gd name="connsiteX2" fmla="*/ 12192000 w 12192000"/>
              <a:gd name="connsiteY2" fmla="*/ 3171 h 524107"/>
              <a:gd name="connsiteX3" fmla="*/ 12192000 w 12192000"/>
              <a:gd name="connsiteY3" fmla="*/ 524107 h 524107"/>
              <a:gd name="connsiteX4" fmla="*/ 0 w 12192000"/>
              <a:gd name="connsiteY4" fmla="*/ 524107 h 524107"/>
              <a:gd name="connsiteX5" fmla="*/ 0 w 12192000"/>
              <a:gd name="connsiteY5" fmla="*/ 3171 h 524107"/>
              <a:gd name="connsiteX0" fmla="*/ 0 w 12192000"/>
              <a:gd name="connsiteY0" fmla="*/ 6887 h 527823"/>
              <a:gd name="connsiteX1" fmla="*/ 11054576 w 12192000"/>
              <a:gd name="connsiteY1" fmla="*/ 3716 h 527823"/>
              <a:gd name="connsiteX2" fmla="*/ 11288751 w 12192000"/>
              <a:gd name="connsiteY2" fmla="*/ 0 h 527823"/>
              <a:gd name="connsiteX3" fmla="*/ 12192000 w 12192000"/>
              <a:gd name="connsiteY3" fmla="*/ 6887 h 527823"/>
              <a:gd name="connsiteX4" fmla="*/ 12192000 w 12192000"/>
              <a:gd name="connsiteY4" fmla="*/ 527823 h 527823"/>
              <a:gd name="connsiteX5" fmla="*/ 0 w 12192000"/>
              <a:gd name="connsiteY5" fmla="*/ 527823 h 527823"/>
              <a:gd name="connsiteX6" fmla="*/ 0 w 12192000"/>
              <a:gd name="connsiteY6" fmla="*/ 6887 h 527823"/>
              <a:gd name="connsiteX0" fmla="*/ 0 w 12192000"/>
              <a:gd name="connsiteY0" fmla="*/ 6887 h 527823"/>
              <a:gd name="connsiteX1" fmla="*/ 11054576 w 12192000"/>
              <a:gd name="connsiteY1" fmla="*/ 3716 h 527823"/>
              <a:gd name="connsiteX2" fmla="*/ 11288751 w 12192000"/>
              <a:gd name="connsiteY2" fmla="*/ 0 h 527823"/>
              <a:gd name="connsiteX3" fmla="*/ 11508059 w 12192000"/>
              <a:gd name="connsiteY3" fmla="*/ 7434 h 527823"/>
              <a:gd name="connsiteX4" fmla="*/ 12192000 w 12192000"/>
              <a:gd name="connsiteY4" fmla="*/ 6887 h 527823"/>
              <a:gd name="connsiteX5" fmla="*/ 12192000 w 12192000"/>
              <a:gd name="connsiteY5" fmla="*/ 527823 h 527823"/>
              <a:gd name="connsiteX6" fmla="*/ 0 w 12192000"/>
              <a:gd name="connsiteY6" fmla="*/ 527823 h 527823"/>
              <a:gd name="connsiteX7" fmla="*/ 0 w 12192000"/>
              <a:gd name="connsiteY7" fmla="*/ 6887 h 527823"/>
              <a:gd name="connsiteX0" fmla="*/ 0 w 12192000"/>
              <a:gd name="connsiteY0" fmla="*/ 3171 h 524107"/>
              <a:gd name="connsiteX1" fmla="*/ 11054576 w 12192000"/>
              <a:gd name="connsiteY1" fmla="*/ 0 h 524107"/>
              <a:gd name="connsiteX2" fmla="*/ 11296185 w 12192000"/>
              <a:gd name="connsiteY2" fmla="*/ 159836 h 524107"/>
              <a:gd name="connsiteX3" fmla="*/ 11508059 w 12192000"/>
              <a:gd name="connsiteY3" fmla="*/ 3718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4107">
                <a:moveTo>
                  <a:pt x="0" y="3171"/>
                </a:moveTo>
                <a:lnTo>
                  <a:pt x="11054576" y="0"/>
                </a:lnTo>
                <a:lnTo>
                  <a:pt x="11296185" y="159836"/>
                </a:lnTo>
                <a:lnTo>
                  <a:pt x="11508059" y="3718"/>
                </a:lnTo>
                <a:lnTo>
                  <a:pt x="12192000" y="3171"/>
                </a:lnTo>
                <a:lnTo>
                  <a:pt x="12192000" y="524107"/>
                </a:lnTo>
                <a:lnTo>
                  <a:pt x="0" y="524107"/>
                </a:lnTo>
                <a:lnTo>
                  <a:pt x="0" y="317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Tree>
    <p:extLst>
      <p:ext uri="{BB962C8B-B14F-4D97-AF65-F5344CB8AC3E}">
        <p14:creationId xmlns:p14="http://schemas.microsoft.com/office/powerpoint/2010/main" val="2980696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10" presetClass="entr" presetSubtype="0" fill="hold" grpId="0" nodeType="withEffect" nodePh="1">
                                  <p:stCondLst>
                                    <p:cond delay="0"/>
                                  </p:stCondLst>
                                  <p:endCondLst>
                                    <p:cond evt="begin" delay="0">
                                      <p:tn val="7"/>
                                    </p:cond>
                                  </p:endCondLst>
                                  <p:childTnLst>
                                    <p:set>
                                      <p:cBhvr>
                                        <p:cTn id="8" dur="1" fill="hold">
                                          <p:stCondLst>
                                            <p:cond delay="0"/>
                                          </p:stCondLst>
                                        </p:cTn>
                                        <p:tgtEl>
                                          <p:spTgt spid="61"/>
                                        </p:tgtEl>
                                        <p:attrNameLst>
                                          <p:attrName>style.visibility</p:attrName>
                                        </p:attrNameLst>
                                      </p:cBhvr>
                                      <p:to>
                                        <p:strVal val="visible"/>
                                      </p:to>
                                    </p:set>
                                    <p:animEffect transition="in" filter="fade">
                                      <p:cBhvr>
                                        <p:cTn id="9" dur="750"/>
                                        <p:tgtEl>
                                          <p:spTgt spid="6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75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75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7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75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75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75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75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750"/>
                                        <p:tgtEl>
                                          <p:spTgt spid="30"/>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75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75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1" grpId="0"/>
      <p:bldP spid="22" grpId="0"/>
      <p:bldP spid="24" grpId="0"/>
      <p:bldP spid="25" grpId="0"/>
      <p:bldP spid="26" grpId="0" animBg="1"/>
      <p:bldP spid="27" grpId="0" animBg="1"/>
      <p:bldP spid="28" grpId="0"/>
      <p:bldP spid="29"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9E2DD8A6-3FAE-41CB-A823-2695740A3908}"/>
              </a:ext>
            </a:extLst>
          </p:cNvPr>
          <p:cNvSpPr txBox="1"/>
          <p:nvPr/>
        </p:nvSpPr>
        <p:spPr>
          <a:xfrm>
            <a:off x="4054420" y="785156"/>
            <a:ext cx="3556990" cy="769441"/>
          </a:xfrm>
          <a:prstGeom prst="rect">
            <a:avLst/>
          </a:prstGeom>
          <a:solidFill>
            <a:srgbClr val="4B85A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sz="4400" dirty="0">
                <a:effectLst>
                  <a:glow rad="228600">
                    <a:schemeClr val="accent1">
                      <a:satMod val="175000"/>
                      <a:alpha val="40000"/>
                    </a:schemeClr>
                  </a:glow>
                </a:effectLst>
                <a:latin typeface="Algerian" panose="04020705040A02060702" pitchFamily="82" charset="0"/>
              </a:rPr>
              <a:t>conclusion</a:t>
            </a:r>
            <a:endParaRPr lang="en-IN" sz="4400" dirty="0">
              <a:effectLst>
                <a:glow rad="228600">
                  <a:schemeClr val="accent1">
                    <a:satMod val="175000"/>
                    <a:alpha val="40000"/>
                  </a:schemeClr>
                </a:glow>
              </a:effectLst>
            </a:endParaRPr>
          </a:p>
        </p:txBody>
      </p:sp>
      <p:sp>
        <p:nvSpPr>
          <p:cNvPr id="4" name="TextBox 3">
            <a:extLst>
              <a:ext uri="{FF2B5EF4-FFF2-40B4-BE49-F238E27FC236}">
                <a16:creationId xmlns:a16="http://schemas.microsoft.com/office/drawing/2014/main" id="{0B3F050D-EC5D-4BB8-91CE-5E1F15F9E29C}"/>
              </a:ext>
            </a:extLst>
          </p:cNvPr>
          <p:cNvSpPr txBox="1"/>
          <p:nvPr/>
        </p:nvSpPr>
        <p:spPr>
          <a:xfrm>
            <a:off x="2085372" y="2040868"/>
            <a:ext cx="8021256" cy="2616101"/>
          </a:xfrm>
          <a:prstGeom prst="rect">
            <a:avLst/>
          </a:prstGeom>
          <a:solidFill>
            <a:srgbClr val="4B85A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IN" sz="2400" dirty="0">
                <a:effectLst/>
                <a:latin typeface="Copperplate Gothic Bold" panose="020E0705020206020404" pitchFamily="34" charset="0"/>
                <a:ea typeface="Calibri" panose="020F0502020204030204" pitchFamily="34" charset="0"/>
              </a:rPr>
              <a:t>This project will help to bring down the causality rate in the construction site and increase the safety of the workers at the construction site, this uses the concept of computer vision, convolution neural network and Deep Learning.</a:t>
            </a:r>
          </a:p>
          <a:p>
            <a:endParaRPr lang="en-IN" sz="20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36753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A06A266A-1D56-49D8-9153-14FE60351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65" y="1377388"/>
            <a:ext cx="5039294" cy="3706430"/>
          </a:xfrm>
          <a:prstGeom prst="rect">
            <a:avLst/>
          </a:prstGeom>
          <a:ln w="228600" cap="sq" cmpd="thickThin">
            <a:solidFill>
              <a:srgbClr val="000000"/>
            </a:solidFill>
            <a:prstDash val="solid"/>
            <a:miter lim="800000"/>
          </a:ln>
          <a:effectLst>
            <a:outerShdw blurRad="50800" dist="38100" algn="l" rotWithShape="0">
              <a:prstClr val="black">
                <a:alpha val="40000"/>
              </a:prstClr>
            </a:outerShdw>
          </a:effectLst>
        </p:spPr>
      </p:pic>
    </p:spTree>
    <p:extLst>
      <p:ext uri="{BB962C8B-B14F-4D97-AF65-F5344CB8AC3E}">
        <p14:creationId xmlns:p14="http://schemas.microsoft.com/office/powerpoint/2010/main" val="153564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a:extLst>
              <a:ext uri="{FF2B5EF4-FFF2-40B4-BE49-F238E27FC236}">
                <a16:creationId xmlns:a16="http://schemas.microsoft.com/office/drawing/2014/main" id="{6DDCD7D1-3521-4679-ACAC-07D4EA431341}"/>
              </a:ext>
            </a:extLst>
          </p:cNvPr>
          <p:cNvSpPr/>
          <p:nvPr/>
        </p:nvSpPr>
        <p:spPr>
          <a:xfrm>
            <a:off x="5016431" y="861246"/>
            <a:ext cx="1230412" cy="923330"/>
          </a:xfrm>
          <a:prstGeom prst="rect">
            <a:avLst/>
          </a:prstGeom>
        </p:spPr>
        <p:txBody>
          <a:bodyPr wrap="square">
            <a:spAutoFit/>
          </a:bodyPr>
          <a:lstStyle/>
          <a:p>
            <a:endParaRPr lang="en-US" sz="5400" dirty="0"/>
          </a:p>
        </p:txBody>
      </p:sp>
      <p:grpSp>
        <p:nvGrpSpPr>
          <p:cNvPr id="12" name="Group 11">
            <a:extLst>
              <a:ext uri="{FF2B5EF4-FFF2-40B4-BE49-F238E27FC236}">
                <a16:creationId xmlns:a16="http://schemas.microsoft.com/office/drawing/2014/main" id="{87DB826C-8E02-4058-94F6-479E7C519704}"/>
              </a:ext>
            </a:extLst>
          </p:cNvPr>
          <p:cNvGrpSpPr/>
          <p:nvPr/>
        </p:nvGrpSpPr>
        <p:grpSpPr>
          <a:xfrm>
            <a:off x="1199929" y="598425"/>
            <a:ext cx="5641271" cy="5641271"/>
            <a:chOff x="659666" y="598425"/>
            <a:chExt cx="5641271" cy="5641271"/>
          </a:xfrm>
          <a:effectLst/>
        </p:grpSpPr>
        <p:grpSp>
          <p:nvGrpSpPr>
            <p:cNvPr id="16" name="Group 15">
              <a:extLst>
                <a:ext uri="{FF2B5EF4-FFF2-40B4-BE49-F238E27FC236}">
                  <a16:creationId xmlns:a16="http://schemas.microsoft.com/office/drawing/2014/main" id="{7266CDE1-FC25-4D7D-B06F-A632D5170631}"/>
                </a:ext>
              </a:extLst>
            </p:cNvPr>
            <p:cNvGrpSpPr/>
            <p:nvPr/>
          </p:nvGrpSpPr>
          <p:grpSpPr>
            <a:xfrm>
              <a:off x="659666" y="598425"/>
              <a:ext cx="5641271" cy="5641271"/>
              <a:chOff x="1224922" y="598425"/>
              <a:chExt cx="5641271" cy="5641271"/>
            </a:xfrm>
          </p:grpSpPr>
          <p:sp>
            <p:nvSpPr>
              <p:cNvPr id="18" name="Rectangle 17">
                <a:extLst>
                  <a:ext uri="{FF2B5EF4-FFF2-40B4-BE49-F238E27FC236}">
                    <a16:creationId xmlns:a16="http://schemas.microsoft.com/office/drawing/2014/main" id="{FDE90E3C-7A47-4595-A034-2BAC903C1E70}"/>
                  </a:ext>
                </a:extLst>
              </p:cNvPr>
              <p:cNvSpPr/>
              <p:nvPr/>
            </p:nvSpPr>
            <p:spPr>
              <a:xfrm rot="2700000">
                <a:off x="3958590" y="59842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65840E-460F-4CCF-9BC7-5162ED8EFFE7}"/>
                  </a:ext>
                </a:extLst>
              </p:cNvPr>
              <p:cNvSpPr/>
              <p:nvPr/>
            </p:nvSpPr>
            <p:spPr>
              <a:xfrm rot="2700000">
                <a:off x="3958590" y="606576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9B85F4-1375-4017-B528-D37E1EEDA589}"/>
                  </a:ext>
                </a:extLst>
              </p:cNvPr>
              <p:cNvSpPr/>
              <p:nvPr/>
            </p:nvSpPr>
            <p:spPr>
              <a:xfrm rot="3600000">
                <a:off x="466611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2DE640-9600-4146-B25E-A9C5BDBCE100}"/>
                  </a:ext>
                </a:extLst>
              </p:cNvPr>
              <p:cNvSpPr/>
              <p:nvPr/>
            </p:nvSpPr>
            <p:spPr>
              <a:xfrm rot="3600000">
                <a:off x="325106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776775-EF7E-4420-8844-85341AD36062}"/>
                  </a:ext>
                </a:extLst>
              </p:cNvPr>
              <p:cNvSpPr/>
              <p:nvPr/>
            </p:nvSpPr>
            <p:spPr>
              <a:xfrm rot="4500000">
                <a:off x="5325424"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708074-4C31-4C27-8E8D-E7C5CA38F1BE}"/>
                  </a:ext>
                </a:extLst>
              </p:cNvPr>
              <p:cNvSpPr/>
              <p:nvPr/>
            </p:nvSpPr>
            <p:spPr>
              <a:xfrm rot="4500000">
                <a:off x="2591756"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CDEAD34-8F49-4799-808F-78743364E6E3}"/>
                  </a:ext>
                </a:extLst>
              </p:cNvPr>
              <p:cNvSpPr/>
              <p:nvPr/>
            </p:nvSpPr>
            <p:spPr>
              <a:xfrm rot="5400000">
                <a:off x="5891586"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A647C3-7AAB-4D9C-85C0-AE34ABE14642}"/>
                  </a:ext>
                </a:extLst>
              </p:cNvPr>
              <p:cNvSpPr/>
              <p:nvPr/>
            </p:nvSpPr>
            <p:spPr>
              <a:xfrm rot="5400000">
                <a:off x="2025594"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B883ED9-75D5-4A92-9013-2520CAE38979}"/>
                  </a:ext>
                </a:extLst>
              </p:cNvPr>
              <p:cNvSpPr/>
              <p:nvPr/>
            </p:nvSpPr>
            <p:spPr>
              <a:xfrm rot="6300000">
                <a:off x="6326016"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E8A9356-3FE8-46B2-9991-3C6768D23FBF}"/>
                  </a:ext>
                </a:extLst>
              </p:cNvPr>
              <p:cNvSpPr/>
              <p:nvPr/>
            </p:nvSpPr>
            <p:spPr>
              <a:xfrm rot="6300000">
                <a:off x="1591164"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BCF8255-4659-4728-AA56-8A2176B27C3A}"/>
                  </a:ext>
                </a:extLst>
              </p:cNvPr>
              <p:cNvSpPr/>
              <p:nvPr/>
            </p:nvSpPr>
            <p:spPr>
              <a:xfrm rot="7200000">
                <a:off x="6599111"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C5C267-A5C1-4B75-8958-9CBB4506F8D0}"/>
                  </a:ext>
                </a:extLst>
              </p:cNvPr>
              <p:cNvSpPr/>
              <p:nvPr/>
            </p:nvSpPr>
            <p:spPr>
              <a:xfrm rot="7200000">
                <a:off x="1318069"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130486-DABB-4DCF-99B2-ED73AC8325B9}"/>
                  </a:ext>
                </a:extLst>
              </p:cNvPr>
              <p:cNvSpPr/>
              <p:nvPr/>
            </p:nvSpPr>
            <p:spPr>
              <a:xfrm rot="8100000">
                <a:off x="6692259"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F8190FB-9E5B-4E2C-A524-4F9ED8BF30F4}"/>
                  </a:ext>
                </a:extLst>
              </p:cNvPr>
              <p:cNvSpPr/>
              <p:nvPr/>
            </p:nvSpPr>
            <p:spPr>
              <a:xfrm rot="8100000">
                <a:off x="1224922"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5C5920F-7A43-482D-9988-382E9CFD74B5}"/>
                  </a:ext>
                </a:extLst>
              </p:cNvPr>
              <p:cNvSpPr/>
              <p:nvPr/>
            </p:nvSpPr>
            <p:spPr>
              <a:xfrm rot="9000000">
                <a:off x="6599111"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F605D74-53B0-4036-A57D-E7E27C314187}"/>
                  </a:ext>
                </a:extLst>
              </p:cNvPr>
              <p:cNvSpPr/>
              <p:nvPr/>
            </p:nvSpPr>
            <p:spPr>
              <a:xfrm rot="9000000">
                <a:off x="1318069"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32B3EF-BF61-447A-A180-6C756EFFF0A5}"/>
                  </a:ext>
                </a:extLst>
              </p:cNvPr>
              <p:cNvSpPr/>
              <p:nvPr/>
            </p:nvSpPr>
            <p:spPr>
              <a:xfrm rot="9900000">
                <a:off x="6326016"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7358F25-55CC-4B8D-BB34-642374D7476C}"/>
                  </a:ext>
                </a:extLst>
              </p:cNvPr>
              <p:cNvSpPr/>
              <p:nvPr/>
            </p:nvSpPr>
            <p:spPr>
              <a:xfrm rot="9900000">
                <a:off x="1591164"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D1BEA29-DBBC-4AB5-87F2-14D25406EC93}"/>
                  </a:ext>
                </a:extLst>
              </p:cNvPr>
              <p:cNvSpPr/>
              <p:nvPr/>
            </p:nvSpPr>
            <p:spPr>
              <a:xfrm rot="10800000">
                <a:off x="5891586"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475D8D-5F3F-4EA8-BF9D-0BE490B95C36}"/>
                  </a:ext>
                </a:extLst>
              </p:cNvPr>
              <p:cNvSpPr/>
              <p:nvPr/>
            </p:nvSpPr>
            <p:spPr>
              <a:xfrm rot="10800000">
                <a:off x="2025594"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1B740CD-74B2-49B4-B8A8-DDEE87846014}"/>
                  </a:ext>
                </a:extLst>
              </p:cNvPr>
              <p:cNvSpPr/>
              <p:nvPr/>
            </p:nvSpPr>
            <p:spPr>
              <a:xfrm rot="11700000">
                <a:off x="5325424"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D387F73-443B-4115-B6B7-0B22E96C6E19}"/>
                  </a:ext>
                </a:extLst>
              </p:cNvPr>
              <p:cNvSpPr/>
              <p:nvPr/>
            </p:nvSpPr>
            <p:spPr>
              <a:xfrm rot="11700000">
                <a:off x="2591756"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5C22B48-9789-4B19-A240-F24336E54C09}"/>
                  </a:ext>
                </a:extLst>
              </p:cNvPr>
              <p:cNvSpPr/>
              <p:nvPr/>
            </p:nvSpPr>
            <p:spPr>
              <a:xfrm rot="12600000">
                <a:off x="466611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FDF9B3-EAE1-4891-B014-98756343287D}"/>
                  </a:ext>
                </a:extLst>
              </p:cNvPr>
              <p:cNvSpPr/>
              <p:nvPr/>
            </p:nvSpPr>
            <p:spPr>
              <a:xfrm rot="12600000">
                <a:off x="325106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Circle: Hollow 16">
              <a:extLst>
                <a:ext uri="{FF2B5EF4-FFF2-40B4-BE49-F238E27FC236}">
                  <a16:creationId xmlns:a16="http://schemas.microsoft.com/office/drawing/2014/main" id="{055BE396-6C45-4DCD-A2FD-87A9C762A381}"/>
                </a:ext>
              </a:extLst>
            </p:cNvPr>
            <p:cNvSpPr/>
            <p:nvPr/>
          </p:nvSpPr>
          <p:spPr>
            <a:xfrm>
              <a:off x="1041620" y="980379"/>
              <a:ext cx="4877362" cy="4877362"/>
            </a:xfrm>
            <a:prstGeom prst="donut">
              <a:avLst>
                <a:gd name="adj" fmla="val 120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2" name="Group 41">
            <a:extLst>
              <a:ext uri="{FF2B5EF4-FFF2-40B4-BE49-F238E27FC236}">
                <a16:creationId xmlns:a16="http://schemas.microsoft.com/office/drawing/2014/main" id="{F0DC0E12-F564-4422-9C29-3C958815D8B2}"/>
              </a:ext>
            </a:extLst>
          </p:cNvPr>
          <p:cNvGrpSpPr/>
          <p:nvPr/>
        </p:nvGrpSpPr>
        <p:grpSpPr>
          <a:xfrm>
            <a:off x="1794908" y="1193405"/>
            <a:ext cx="4451312" cy="4451310"/>
            <a:chOff x="2154470" y="585173"/>
            <a:chExt cx="5641271" cy="5641271"/>
          </a:xfrm>
          <a:effectLst/>
        </p:grpSpPr>
        <p:grpSp>
          <p:nvGrpSpPr>
            <p:cNvPr id="43" name="Group 42">
              <a:extLst>
                <a:ext uri="{FF2B5EF4-FFF2-40B4-BE49-F238E27FC236}">
                  <a16:creationId xmlns:a16="http://schemas.microsoft.com/office/drawing/2014/main" id="{252A594C-F393-43A3-8A88-D201A952EC6C}"/>
                </a:ext>
              </a:extLst>
            </p:cNvPr>
            <p:cNvGrpSpPr/>
            <p:nvPr/>
          </p:nvGrpSpPr>
          <p:grpSpPr>
            <a:xfrm>
              <a:off x="2154470" y="585173"/>
              <a:ext cx="5641271" cy="5641271"/>
              <a:chOff x="3267320" y="598425"/>
              <a:chExt cx="5641271" cy="5641271"/>
            </a:xfrm>
          </p:grpSpPr>
          <p:grpSp>
            <p:nvGrpSpPr>
              <p:cNvPr id="46" name="Group 45">
                <a:extLst>
                  <a:ext uri="{FF2B5EF4-FFF2-40B4-BE49-F238E27FC236}">
                    <a16:creationId xmlns:a16="http://schemas.microsoft.com/office/drawing/2014/main" id="{87C9314B-107F-43B5-A1DA-1EF7D5D8D34D}"/>
                  </a:ext>
                </a:extLst>
              </p:cNvPr>
              <p:cNvGrpSpPr/>
              <p:nvPr/>
            </p:nvGrpSpPr>
            <p:grpSpPr>
              <a:xfrm>
                <a:off x="3267320" y="598425"/>
                <a:ext cx="5641271" cy="5641271"/>
                <a:chOff x="1224922" y="598425"/>
                <a:chExt cx="5641271" cy="5641271"/>
              </a:xfrm>
            </p:grpSpPr>
            <p:sp>
              <p:nvSpPr>
                <p:cNvPr id="73" name="Rectangle 80">
                  <a:extLst>
                    <a:ext uri="{FF2B5EF4-FFF2-40B4-BE49-F238E27FC236}">
                      <a16:creationId xmlns:a16="http://schemas.microsoft.com/office/drawing/2014/main" id="{C5E07A45-AE4A-4F10-9A8B-FDDBBFF41BB4}"/>
                    </a:ext>
                  </a:extLst>
                </p:cNvPr>
                <p:cNvSpPr/>
                <p:nvPr/>
              </p:nvSpPr>
              <p:spPr>
                <a:xfrm rot="2700000">
                  <a:off x="3958590" y="59842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81">
                  <a:extLst>
                    <a:ext uri="{FF2B5EF4-FFF2-40B4-BE49-F238E27FC236}">
                      <a16:creationId xmlns:a16="http://schemas.microsoft.com/office/drawing/2014/main" id="{93A2B1C9-F3DD-4D9B-BABE-A191359C73E0}"/>
                    </a:ext>
                  </a:extLst>
                </p:cNvPr>
                <p:cNvSpPr/>
                <p:nvPr/>
              </p:nvSpPr>
              <p:spPr>
                <a:xfrm rot="2700000">
                  <a:off x="3958590" y="606576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82">
                  <a:extLst>
                    <a:ext uri="{FF2B5EF4-FFF2-40B4-BE49-F238E27FC236}">
                      <a16:creationId xmlns:a16="http://schemas.microsoft.com/office/drawing/2014/main" id="{5F92A320-A03C-4433-91A7-AB803A3FD050}"/>
                    </a:ext>
                  </a:extLst>
                </p:cNvPr>
                <p:cNvSpPr/>
                <p:nvPr/>
              </p:nvSpPr>
              <p:spPr>
                <a:xfrm rot="3600000">
                  <a:off x="4666115" y="69157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83">
                  <a:extLst>
                    <a:ext uri="{FF2B5EF4-FFF2-40B4-BE49-F238E27FC236}">
                      <a16:creationId xmlns:a16="http://schemas.microsoft.com/office/drawing/2014/main" id="{E37A6CDF-B586-4B2C-82EE-8723ACEC9533}"/>
                    </a:ext>
                  </a:extLst>
                </p:cNvPr>
                <p:cNvSpPr/>
                <p:nvPr/>
              </p:nvSpPr>
              <p:spPr>
                <a:xfrm rot="3600000">
                  <a:off x="3251065" y="597261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84">
                  <a:extLst>
                    <a:ext uri="{FF2B5EF4-FFF2-40B4-BE49-F238E27FC236}">
                      <a16:creationId xmlns:a16="http://schemas.microsoft.com/office/drawing/2014/main" id="{9DFC1218-0327-4394-A94C-53FE75A53800}"/>
                    </a:ext>
                  </a:extLst>
                </p:cNvPr>
                <p:cNvSpPr/>
                <p:nvPr/>
              </p:nvSpPr>
              <p:spPr>
                <a:xfrm rot="4500000">
                  <a:off x="5325424" y="964667"/>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85">
                  <a:extLst>
                    <a:ext uri="{FF2B5EF4-FFF2-40B4-BE49-F238E27FC236}">
                      <a16:creationId xmlns:a16="http://schemas.microsoft.com/office/drawing/2014/main" id="{1AE24167-ACA6-4716-A9C3-C40C561B6A9F}"/>
                    </a:ext>
                  </a:extLst>
                </p:cNvPr>
                <p:cNvSpPr/>
                <p:nvPr/>
              </p:nvSpPr>
              <p:spPr>
                <a:xfrm rot="4500000">
                  <a:off x="2591756" y="5699520"/>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86">
                  <a:extLst>
                    <a:ext uri="{FF2B5EF4-FFF2-40B4-BE49-F238E27FC236}">
                      <a16:creationId xmlns:a16="http://schemas.microsoft.com/office/drawing/2014/main" id="{CEBAA082-E643-4E8A-A066-2529A1E92607}"/>
                    </a:ext>
                  </a:extLst>
                </p:cNvPr>
                <p:cNvSpPr/>
                <p:nvPr/>
              </p:nvSpPr>
              <p:spPr>
                <a:xfrm rot="5400000">
                  <a:off x="5891586" y="139909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87">
                  <a:extLst>
                    <a:ext uri="{FF2B5EF4-FFF2-40B4-BE49-F238E27FC236}">
                      <a16:creationId xmlns:a16="http://schemas.microsoft.com/office/drawing/2014/main" id="{B0D27D9D-531D-4FA7-A27B-E3E5E0C58487}"/>
                    </a:ext>
                  </a:extLst>
                </p:cNvPr>
                <p:cNvSpPr/>
                <p:nvPr/>
              </p:nvSpPr>
              <p:spPr>
                <a:xfrm rot="5400000">
                  <a:off x="2025594" y="526508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8">
                  <a:extLst>
                    <a:ext uri="{FF2B5EF4-FFF2-40B4-BE49-F238E27FC236}">
                      <a16:creationId xmlns:a16="http://schemas.microsoft.com/office/drawing/2014/main" id="{C80815B0-F96B-4499-999F-A966575008EC}"/>
                    </a:ext>
                  </a:extLst>
                </p:cNvPr>
                <p:cNvSpPr/>
                <p:nvPr/>
              </p:nvSpPr>
              <p:spPr>
                <a:xfrm rot="6300000">
                  <a:off x="6326016" y="196525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9">
                  <a:extLst>
                    <a:ext uri="{FF2B5EF4-FFF2-40B4-BE49-F238E27FC236}">
                      <a16:creationId xmlns:a16="http://schemas.microsoft.com/office/drawing/2014/main" id="{2715FAB8-C110-44FB-8569-D5450640626B}"/>
                    </a:ext>
                  </a:extLst>
                </p:cNvPr>
                <p:cNvSpPr/>
                <p:nvPr/>
              </p:nvSpPr>
              <p:spPr>
                <a:xfrm rot="6300000">
                  <a:off x="1591164" y="469892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90">
                  <a:extLst>
                    <a:ext uri="{FF2B5EF4-FFF2-40B4-BE49-F238E27FC236}">
                      <a16:creationId xmlns:a16="http://schemas.microsoft.com/office/drawing/2014/main" id="{C999FE1C-2911-4A46-B1B8-454BC474E83A}"/>
                    </a:ext>
                  </a:extLst>
                </p:cNvPr>
                <p:cNvSpPr/>
                <p:nvPr/>
              </p:nvSpPr>
              <p:spPr>
                <a:xfrm rot="7200000">
                  <a:off x="6599111" y="262456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91">
                  <a:extLst>
                    <a:ext uri="{FF2B5EF4-FFF2-40B4-BE49-F238E27FC236}">
                      <a16:creationId xmlns:a16="http://schemas.microsoft.com/office/drawing/2014/main" id="{805FBEB3-00C7-410B-B7BE-64D5C23F1414}"/>
                    </a:ext>
                  </a:extLst>
                </p:cNvPr>
                <p:cNvSpPr/>
                <p:nvPr/>
              </p:nvSpPr>
              <p:spPr>
                <a:xfrm rot="7200000">
                  <a:off x="1318069" y="403961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92">
                  <a:extLst>
                    <a:ext uri="{FF2B5EF4-FFF2-40B4-BE49-F238E27FC236}">
                      <a16:creationId xmlns:a16="http://schemas.microsoft.com/office/drawing/2014/main" id="{4E3E3D79-3249-443A-B198-6BCF5574504A}"/>
                    </a:ext>
                  </a:extLst>
                </p:cNvPr>
                <p:cNvSpPr/>
                <p:nvPr/>
              </p:nvSpPr>
              <p:spPr>
                <a:xfrm rot="8100000">
                  <a:off x="6692259" y="3332094"/>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93">
                  <a:extLst>
                    <a:ext uri="{FF2B5EF4-FFF2-40B4-BE49-F238E27FC236}">
                      <a16:creationId xmlns:a16="http://schemas.microsoft.com/office/drawing/2014/main" id="{F98831CC-029F-4C81-AE13-94B821A76F43}"/>
                    </a:ext>
                  </a:extLst>
                </p:cNvPr>
                <p:cNvSpPr/>
                <p:nvPr/>
              </p:nvSpPr>
              <p:spPr>
                <a:xfrm rot="8100000">
                  <a:off x="1224922" y="3332094"/>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94">
                  <a:extLst>
                    <a:ext uri="{FF2B5EF4-FFF2-40B4-BE49-F238E27FC236}">
                      <a16:creationId xmlns:a16="http://schemas.microsoft.com/office/drawing/2014/main" id="{F7EC8152-529B-4EBC-BEC8-4373DE6A40DB}"/>
                    </a:ext>
                  </a:extLst>
                </p:cNvPr>
                <p:cNvSpPr/>
                <p:nvPr/>
              </p:nvSpPr>
              <p:spPr>
                <a:xfrm rot="9000000">
                  <a:off x="6599111" y="403961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95">
                  <a:extLst>
                    <a:ext uri="{FF2B5EF4-FFF2-40B4-BE49-F238E27FC236}">
                      <a16:creationId xmlns:a16="http://schemas.microsoft.com/office/drawing/2014/main" id="{CDBDBBBF-011B-4220-89CA-11C8BD6C28EC}"/>
                    </a:ext>
                  </a:extLst>
                </p:cNvPr>
                <p:cNvSpPr/>
                <p:nvPr/>
              </p:nvSpPr>
              <p:spPr>
                <a:xfrm rot="9000000">
                  <a:off x="1318069" y="262456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96">
                  <a:extLst>
                    <a:ext uri="{FF2B5EF4-FFF2-40B4-BE49-F238E27FC236}">
                      <a16:creationId xmlns:a16="http://schemas.microsoft.com/office/drawing/2014/main" id="{4EEF8DF7-B497-4E7A-80D6-1A5266D36151}"/>
                    </a:ext>
                  </a:extLst>
                </p:cNvPr>
                <p:cNvSpPr/>
                <p:nvPr/>
              </p:nvSpPr>
              <p:spPr>
                <a:xfrm rot="9900000">
                  <a:off x="6326016" y="469892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97">
                  <a:extLst>
                    <a:ext uri="{FF2B5EF4-FFF2-40B4-BE49-F238E27FC236}">
                      <a16:creationId xmlns:a16="http://schemas.microsoft.com/office/drawing/2014/main" id="{F8C79A42-BA50-42F5-9366-3A003ADFFA4B}"/>
                    </a:ext>
                  </a:extLst>
                </p:cNvPr>
                <p:cNvSpPr/>
                <p:nvPr/>
              </p:nvSpPr>
              <p:spPr>
                <a:xfrm rot="9900000">
                  <a:off x="1591164" y="196525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8">
                  <a:extLst>
                    <a:ext uri="{FF2B5EF4-FFF2-40B4-BE49-F238E27FC236}">
                      <a16:creationId xmlns:a16="http://schemas.microsoft.com/office/drawing/2014/main" id="{D571D099-5635-4FCD-AEF7-691D39CF9EF5}"/>
                    </a:ext>
                  </a:extLst>
                </p:cNvPr>
                <p:cNvSpPr/>
                <p:nvPr/>
              </p:nvSpPr>
              <p:spPr>
                <a:xfrm rot="10800000">
                  <a:off x="5891586" y="526508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9">
                  <a:extLst>
                    <a:ext uri="{FF2B5EF4-FFF2-40B4-BE49-F238E27FC236}">
                      <a16:creationId xmlns:a16="http://schemas.microsoft.com/office/drawing/2014/main" id="{64EBD6FE-FEDB-4900-9DEA-9F43458E2FC6}"/>
                    </a:ext>
                  </a:extLst>
                </p:cNvPr>
                <p:cNvSpPr/>
                <p:nvPr/>
              </p:nvSpPr>
              <p:spPr>
                <a:xfrm rot="10800000">
                  <a:off x="2025594" y="139909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100">
                  <a:extLst>
                    <a:ext uri="{FF2B5EF4-FFF2-40B4-BE49-F238E27FC236}">
                      <a16:creationId xmlns:a16="http://schemas.microsoft.com/office/drawing/2014/main" id="{EF8E83D0-2989-4894-8CC4-BCBF31ED5E5E}"/>
                    </a:ext>
                  </a:extLst>
                </p:cNvPr>
                <p:cNvSpPr/>
                <p:nvPr/>
              </p:nvSpPr>
              <p:spPr>
                <a:xfrm rot="11700000">
                  <a:off x="5325424" y="5699520"/>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101">
                  <a:extLst>
                    <a:ext uri="{FF2B5EF4-FFF2-40B4-BE49-F238E27FC236}">
                      <a16:creationId xmlns:a16="http://schemas.microsoft.com/office/drawing/2014/main" id="{F34A6125-07F0-41D8-A3FD-28FD5974BAD9}"/>
                    </a:ext>
                  </a:extLst>
                </p:cNvPr>
                <p:cNvSpPr/>
                <p:nvPr/>
              </p:nvSpPr>
              <p:spPr>
                <a:xfrm rot="11700000">
                  <a:off x="2591756" y="964667"/>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102">
                  <a:extLst>
                    <a:ext uri="{FF2B5EF4-FFF2-40B4-BE49-F238E27FC236}">
                      <a16:creationId xmlns:a16="http://schemas.microsoft.com/office/drawing/2014/main" id="{1ECD72A8-9A8E-47E2-898D-E0B41A3D54E9}"/>
                    </a:ext>
                  </a:extLst>
                </p:cNvPr>
                <p:cNvSpPr/>
                <p:nvPr/>
              </p:nvSpPr>
              <p:spPr>
                <a:xfrm rot="12600000">
                  <a:off x="4666115" y="597261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103">
                  <a:extLst>
                    <a:ext uri="{FF2B5EF4-FFF2-40B4-BE49-F238E27FC236}">
                      <a16:creationId xmlns:a16="http://schemas.microsoft.com/office/drawing/2014/main" id="{FD5417B7-09EB-4E3B-93CE-1DD2A1AF7921}"/>
                    </a:ext>
                  </a:extLst>
                </p:cNvPr>
                <p:cNvSpPr/>
                <p:nvPr/>
              </p:nvSpPr>
              <p:spPr>
                <a:xfrm rot="12600000">
                  <a:off x="3251065" y="69157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D2FCD739-16BE-4738-A1DD-B79AF6A0B909}"/>
                  </a:ext>
                </a:extLst>
              </p:cNvPr>
              <p:cNvGrpSpPr/>
              <p:nvPr/>
            </p:nvGrpSpPr>
            <p:grpSpPr>
              <a:xfrm>
                <a:off x="3328637" y="659745"/>
                <a:ext cx="5518640" cy="5518638"/>
                <a:chOff x="3477279" y="808386"/>
                <a:chExt cx="5221355" cy="5221355"/>
              </a:xfrm>
            </p:grpSpPr>
            <p:sp>
              <p:nvSpPr>
                <p:cNvPr id="48" name="Freeform: Shape 47">
                  <a:extLst>
                    <a:ext uri="{FF2B5EF4-FFF2-40B4-BE49-F238E27FC236}">
                      <a16:creationId xmlns:a16="http://schemas.microsoft.com/office/drawing/2014/main" id="{5CD4FB5F-231E-44E4-92E6-DA2C35D621DC}"/>
                    </a:ext>
                  </a:extLst>
                </p:cNvPr>
                <p:cNvSpPr/>
                <p:nvPr/>
              </p:nvSpPr>
              <p:spPr>
                <a:xfrm>
                  <a:off x="6065098" y="808386"/>
                  <a:ext cx="45718" cy="353859"/>
                </a:xfrm>
                <a:custGeom>
                  <a:avLst/>
                  <a:gdLst>
                    <a:gd name="connsiteX0" fmla="*/ 0 w 45718"/>
                    <a:gd name="connsiteY0" fmla="*/ 0 h 353859"/>
                    <a:gd name="connsiteX1" fmla="*/ 45718 w 45718"/>
                    <a:gd name="connsiteY1" fmla="*/ 0 h 353859"/>
                    <a:gd name="connsiteX2" fmla="*/ 45718 w 45718"/>
                    <a:gd name="connsiteY2" fmla="*/ 353576 h 353859"/>
                    <a:gd name="connsiteX3" fmla="*/ 25658 w 45718"/>
                    <a:gd name="connsiteY3" fmla="*/ 352563 h 353859"/>
                    <a:gd name="connsiteX4" fmla="*/ 0 w 45718"/>
                    <a:gd name="connsiteY4" fmla="*/ 353859 h 353859"/>
                    <a:gd name="connsiteX5" fmla="*/ 0 w 45718"/>
                    <a:gd name="connsiteY5" fmla="*/ 0 h 35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8" h="353859">
                      <a:moveTo>
                        <a:pt x="0" y="0"/>
                      </a:moveTo>
                      <a:lnTo>
                        <a:pt x="45718" y="0"/>
                      </a:lnTo>
                      <a:lnTo>
                        <a:pt x="45718" y="353576"/>
                      </a:lnTo>
                      <a:lnTo>
                        <a:pt x="25658" y="352563"/>
                      </a:lnTo>
                      <a:lnTo>
                        <a:pt x="0" y="353859"/>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Shape 48">
                  <a:extLst>
                    <a:ext uri="{FF2B5EF4-FFF2-40B4-BE49-F238E27FC236}">
                      <a16:creationId xmlns:a16="http://schemas.microsoft.com/office/drawing/2014/main" id="{B047C560-F39D-4613-85C5-CF8954490B10}"/>
                    </a:ext>
                  </a:extLst>
                </p:cNvPr>
                <p:cNvSpPr/>
                <p:nvPr/>
              </p:nvSpPr>
              <p:spPr>
                <a:xfrm>
                  <a:off x="5390183" y="891424"/>
                  <a:ext cx="136202" cy="354886"/>
                </a:xfrm>
                <a:custGeom>
                  <a:avLst/>
                  <a:gdLst>
                    <a:gd name="connsiteX0" fmla="*/ 44161 w 136202"/>
                    <a:gd name="connsiteY0" fmla="*/ 0 h 354886"/>
                    <a:gd name="connsiteX1" fmla="*/ 136202 w 136202"/>
                    <a:gd name="connsiteY1" fmla="*/ 343500 h 354886"/>
                    <a:gd name="connsiteX2" fmla="*/ 91921 w 136202"/>
                    <a:gd name="connsiteY2" fmla="*/ 354886 h 354886"/>
                    <a:gd name="connsiteX3" fmla="*/ 0 w 136202"/>
                    <a:gd name="connsiteY3" fmla="*/ 11833 h 354886"/>
                    <a:gd name="connsiteX4" fmla="*/ 44161 w 136202"/>
                    <a:gd name="connsiteY4" fmla="*/ 0 h 35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2" h="354886">
                      <a:moveTo>
                        <a:pt x="44161" y="0"/>
                      </a:moveTo>
                      <a:lnTo>
                        <a:pt x="136202" y="343500"/>
                      </a:lnTo>
                      <a:lnTo>
                        <a:pt x="91921" y="354886"/>
                      </a:lnTo>
                      <a:lnTo>
                        <a:pt x="0" y="11833"/>
                      </a:lnTo>
                      <a:lnTo>
                        <a:pt x="4416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Shape 49">
                  <a:extLst>
                    <a:ext uri="{FF2B5EF4-FFF2-40B4-BE49-F238E27FC236}">
                      <a16:creationId xmlns:a16="http://schemas.microsoft.com/office/drawing/2014/main" id="{62DA36E8-6F59-41A1-BDCF-AFF8E5714506}"/>
                    </a:ext>
                  </a:extLst>
                </p:cNvPr>
                <p:cNvSpPr/>
                <p:nvPr/>
              </p:nvSpPr>
              <p:spPr>
                <a:xfrm>
                  <a:off x="6649891" y="891425"/>
                  <a:ext cx="135841" cy="353538"/>
                </a:xfrm>
                <a:custGeom>
                  <a:avLst/>
                  <a:gdLst>
                    <a:gd name="connsiteX0" fmla="*/ 91679 w 135841"/>
                    <a:gd name="connsiteY0" fmla="*/ 0 h 353538"/>
                    <a:gd name="connsiteX1" fmla="*/ 135841 w 135841"/>
                    <a:gd name="connsiteY1" fmla="*/ 11833 h 353538"/>
                    <a:gd name="connsiteX2" fmla="*/ 44281 w 135841"/>
                    <a:gd name="connsiteY2" fmla="*/ 353538 h 353538"/>
                    <a:gd name="connsiteX3" fmla="*/ 0 w 135841"/>
                    <a:gd name="connsiteY3" fmla="*/ 342153 h 353538"/>
                    <a:gd name="connsiteX4" fmla="*/ 91679 w 135841"/>
                    <a:gd name="connsiteY4" fmla="*/ 0 h 35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41" h="353538">
                      <a:moveTo>
                        <a:pt x="91679" y="0"/>
                      </a:moveTo>
                      <a:lnTo>
                        <a:pt x="135841" y="11833"/>
                      </a:lnTo>
                      <a:lnTo>
                        <a:pt x="44281" y="353538"/>
                      </a:lnTo>
                      <a:lnTo>
                        <a:pt x="0" y="342153"/>
                      </a:lnTo>
                      <a:lnTo>
                        <a:pt x="9167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Shape 50">
                  <a:extLst>
                    <a:ext uri="{FF2B5EF4-FFF2-40B4-BE49-F238E27FC236}">
                      <a16:creationId xmlns:a16="http://schemas.microsoft.com/office/drawing/2014/main" id="{A5BEF72C-D27D-4413-950E-2AA48008E2EF}"/>
                    </a:ext>
                  </a:extLst>
                </p:cNvPr>
                <p:cNvSpPr/>
                <p:nvPr/>
              </p:nvSpPr>
              <p:spPr>
                <a:xfrm>
                  <a:off x="4762821" y="1146720"/>
                  <a:ext cx="217217" cy="331395"/>
                </a:xfrm>
                <a:custGeom>
                  <a:avLst/>
                  <a:gdLst>
                    <a:gd name="connsiteX0" fmla="*/ 39595 w 217217"/>
                    <a:gd name="connsiteY0" fmla="*/ 0 h 331395"/>
                    <a:gd name="connsiteX1" fmla="*/ 217217 w 217217"/>
                    <a:gd name="connsiteY1" fmla="*/ 307651 h 331395"/>
                    <a:gd name="connsiteX2" fmla="*/ 178133 w 217217"/>
                    <a:gd name="connsiteY2" fmla="*/ 331395 h 331395"/>
                    <a:gd name="connsiteX3" fmla="*/ 0 w 217217"/>
                    <a:gd name="connsiteY3" fmla="*/ 22860 h 331395"/>
                    <a:gd name="connsiteX4" fmla="*/ 39595 w 217217"/>
                    <a:gd name="connsiteY4" fmla="*/ 0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17" h="331395">
                      <a:moveTo>
                        <a:pt x="39595" y="0"/>
                      </a:moveTo>
                      <a:lnTo>
                        <a:pt x="217217" y="307651"/>
                      </a:lnTo>
                      <a:lnTo>
                        <a:pt x="178133" y="331395"/>
                      </a:lnTo>
                      <a:lnTo>
                        <a:pt x="0" y="22860"/>
                      </a:lnTo>
                      <a:lnTo>
                        <a:pt x="39595"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Shape 51">
                  <a:extLst>
                    <a:ext uri="{FF2B5EF4-FFF2-40B4-BE49-F238E27FC236}">
                      <a16:creationId xmlns:a16="http://schemas.microsoft.com/office/drawing/2014/main" id="{BFB3450B-165D-4D08-AB0E-EED4D98D4E6E}"/>
                    </a:ext>
                  </a:extLst>
                </p:cNvPr>
                <p:cNvSpPr/>
                <p:nvPr/>
              </p:nvSpPr>
              <p:spPr>
                <a:xfrm>
                  <a:off x="7197332" y="1146719"/>
                  <a:ext cx="215761" cy="328876"/>
                </a:xfrm>
                <a:custGeom>
                  <a:avLst/>
                  <a:gdLst>
                    <a:gd name="connsiteX0" fmla="*/ 176169 w 215761"/>
                    <a:gd name="connsiteY0" fmla="*/ 0 h 328876"/>
                    <a:gd name="connsiteX1" fmla="*/ 215761 w 215761"/>
                    <a:gd name="connsiteY1" fmla="*/ 22859 h 328876"/>
                    <a:gd name="connsiteX2" fmla="*/ 39082 w 215761"/>
                    <a:gd name="connsiteY2" fmla="*/ 328876 h 328876"/>
                    <a:gd name="connsiteX3" fmla="*/ 0 w 215761"/>
                    <a:gd name="connsiteY3" fmla="*/ 305133 h 328876"/>
                    <a:gd name="connsiteX4" fmla="*/ 176169 w 215761"/>
                    <a:gd name="connsiteY4" fmla="*/ 0 h 328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61" h="328876">
                      <a:moveTo>
                        <a:pt x="176169" y="0"/>
                      </a:moveTo>
                      <a:lnTo>
                        <a:pt x="215761" y="22859"/>
                      </a:lnTo>
                      <a:lnTo>
                        <a:pt x="39082" y="328876"/>
                      </a:lnTo>
                      <a:lnTo>
                        <a:pt x="0" y="305133"/>
                      </a:lnTo>
                      <a:lnTo>
                        <a:pt x="17616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Shape 52">
                  <a:extLst>
                    <a:ext uri="{FF2B5EF4-FFF2-40B4-BE49-F238E27FC236}">
                      <a16:creationId xmlns:a16="http://schemas.microsoft.com/office/drawing/2014/main" id="{2A7E902A-C2C9-43C5-8925-30680ABA916E}"/>
                    </a:ext>
                  </a:extLst>
                </p:cNvPr>
                <p:cNvSpPr/>
                <p:nvPr/>
              </p:nvSpPr>
              <p:spPr>
                <a:xfrm>
                  <a:off x="4225764" y="1556870"/>
                  <a:ext cx="283734" cy="283868"/>
                </a:xfrm>
                <a:custGeom>
                  <a:avLst/>
                  <a:gdLst>
                    <a:gd name="connsiteX0" fmla="*/ 32328 w 283734"/>
                    <a:gd name="connsiteY0" fmla="*/ 0 h 283868"/>
                    <a:gd name="connsiteX1" fmla="*/ 283734 w 283734"/>
                    <a:gd name="connsiteY1" fmla="*/ 251406 h 283868"/>
                    <a:gd name="connsiteX2" fmla="*/ 268266 w 283734"/>
                    <a:gd name="connsiteY2" fmla="*/ 265464 h 283868"/>
                    <a:gd name="connsiteX3" fmla="*/ 251540 w 283734"/>
                    <a:gd name="connsiteY3" fmla="*/ 283868 h 283868"/>
                    <a:gd name="connsiteX4" fmla="*/ 0 w 283734"/>
                    <a:gd name="connsiteY4" fmla="*/ 32328 h 283868"/>
                    <a:gd name="connsiteX5" fmla="*/ 32328 w 283734"/>
                    <a:gd name="connsiteY5" fmla="*/ 0 h 28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34" h="283868">
                      <a:moveTo>
                        <a:pt x="32328" y="0"/>
                      </a:moveTo>
                      <a:lnTo>
                        <a:pt x="283734" y="251406"/>
                      </a:lnTo>
                      <a:lnTo>
                        <a:pt x="268266" y="265464"/>
                      </a:lnTo>
                      <a:lnTo>
                        <a:pt x="251540" y="283868"/>
                      </a:lnTo>
                      <a:lnTo>
                        <a:pt x="0" y="32328"/>
                      </a:lnTo>
                      <a:lnTo>
                        <a:pt x="32328"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Shape 53">
                  <a:extLst>
                    <a:ext uri="{FF2B5EF4-FFF2-40B4-BE49-F238E27FC236}">
                      <a16:creationId xmlns:a16="http://schemas.microsoft.com/office/drawing/2014/main" id="{5A142FE5-0172-40CF-A009-86B66F80FD39}"/>
                    </a:ext>
                  </a:extLst>
                </p:cNvPr>
                <p:cNvSpPr/>
                <p:nvPr/>
              </p:nvSpPr>
              <p:spPr>
                <a:xfrm>
                  <a:off x="7669082" y="1556870"/>
                  <a:ext cx="281068" cy="280936"/>
                </a:xfrm>
                <a:custGeom>
                  <a:avLst/>
                  <a:gdLst>
                    <a:gd name="connsiteX0" fmla="*/ 248740 w 281068"/>
                    <a:gd name="connsiteY0" fmla="*/ 0 h 280936"/>
                    <a:gd name="connsiteX1" fmla="*/ 281068 w 281068"/>
                    <a:gd name="connsiteY1" fmla="*/ 32329 h 280936"/>
                    <a:gd name="connsiteX2" fmla="*/ 32462 w 281068"/>
                    <a:gd name="connsiteY2" fmla="*/ 280936 h 280936"/>
                    <a:gd name="connsiteX3" fmla="*/ 18400 w 281068"/>
                    <a:gd name="connsiteY3" fmla="*/ 265464 h 280936"/>
                    <a:gd name="connsiteX4" fmla="*/ 0 w 281068"/>
                    <a:gd name="connsiteY4" fmla="*/ 248741 h 280936"/>
                    <a:gd name="connsiteX5" fmla="*/ 248740 w 281068"/>
                    <a:gd name="connsiteY5" fmla="*/ 0 h 28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068" h="280936">
                      <a:moveTo>
                        <a:pt x="248740" y="0"/>
                      </a:moveTo>
                      <a:lnTo>
                        <a:pt x="281068" y="32329"/>
                      </a:lnTo>
                      <a:lnTo>
                        <a:pt x="32462" y="280936"/>
                      </a:lnTo>
                      <a:lnTo>
                        <a:pt x="18400" y="265464"/>
                      </a:lnTo>
                      <a:lnTo>
                        <a:pt x="0" y="248741"/>
                      </a:lnTo>
                      <a:lnTo>
                        <a:pt x="24874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Shape 54">
                  <a:extLst>
                    <a:ext uri="{FF2B5EF4-FFF2-40B4-BE49-F238E27FC236}">
                      <a16:creationId xmlns:a16="http://schemas.microsoft.com/office/drawing/2014/main" id="{0DF59DD6-5F5A-4378-AA50-D18D8B76FAFE}"/>
                    </a:ext>
                  </a:extLst>
                </p:cNvPr>
                <p:cNvSpPr/>
                <p:nvPr/>
              </p:nvSpPr>
              <p:spPr>
                <a:xfrm>
                  <a:off x="3815614" y="2093927"/>
                  <a:ext cx="332209" cy="217687"/>
                </a:xfrm>
                <a:custGeom>
                  <a:avLst/>
                  <a:gdLst>
                    <a:gd name="connsiteX0" fmla="*/ 22860 w 332209"/>
                    <a:gd name="connsiteY0" fmla="*/ 0 h 217687"/>
                    <a:gd name="connsiteX1" fmla="*/ 332209 w 332209"/>
                    <a:gd name="connsiteY1" fmla="*/ 178603 h 217687"/>
                    <a:gd name="connsiteX2" fmla="*/ 308465 w 332209"/>
                    <a:gd name="connsiteY2" fmla="*/ 217687 h 217687"/>
                    <a:gd name="connsiteX3" fmla="*/ 0 w 332209"/>
                    <a:gd name="connsiteY3" fmla="*/ 39594 h 217687"/>
                    <a:gd name="connsiteX4" fmla="*/ 22860 w 332209"/>
                    <a:gd name="connsiteY4" fmla="*/ 0 h 21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09" h="217687">
                      <a:moveTo>
                        <a:pt x="22860" y="0"/>
                      </a:moveTo>
                      <a:lnTo>
                        <a:pt x="332209" y="178603"/>
                      </a:lnTo>
                      <a:lnTo>
                        <a:pt x="308465" y="217687"/>
                      </a:lnTo>
                      <a:lnTo>
                        <a:pt x="0" y="39594"/>
                      </a:lnTo>
                      <a:lnTo>
                        <a:pt x="2286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Shape 55">
                  <a:extLst>
                    <a:ext uri="{FF2B5EF4-FFF2-40B4-BE49-F238E27FC236}">
                      <a16:creationId xmlns:a16="http://schemas.microsoft.com/office/drawing/2014/main" id="{96728F28-F68A-4DDB-BC86-DCF7EDE412F5}"/>
                    </a:ext>
                  </a:extLst>
                </p:cNvPr>
                <p:cNvSpPr/>
                <p:nvPr/>
              </p:nvSpPr>
              <p:spPr>
                <a:xfrm>
                  <a:off x="8032238" y="2093927"/>
                  <a:ext cx="328063" cy="215292"/>
                </a:xfrm>
                <a:custGeom>
                  <a:avLst/>
                  <a:gdLst>
                    <a:gd name="connsiteX0" fmla="*/ 305203 w 328063"/>
                    <a:gd name="connsiteY0" fmla="*/ 0 h 215292"/>
                    <a:gd name="connsiteX1" fmla="*/ 328063 w 328063"/>
                    <a:gd name="connsiteY1" fmla="*/ 39593 h 215292"/>
                    <a:gd name="connsiteX2" fmla="*/ 23743 w 328063"/>
                    <a:gd name="connsiteY2" fmla="*/ 215292 h 215292"/>
                    <a:gd name="connsiteX3" fmla="*/ 0 w 328063"/>
                    <a:gd name="connsiteY3" fmla="*/ 176209 h 215292"/>
                    <a:gd name="connsiteX4" fmla="*/ 305203 w 328063"/>
                    <a:gd name="connsiteY4" fmla="*/ 0 h 21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63" h="215292">
                      <a:moveTo>
                        <a:pt x="305203" y="0"/>
                      </a:moveTo>
                      <a:lnTo>
                        <a:pt x="328063" y="39593"/>
                      </a:lnTo>
                      <a:lnTo>
                        <a:pt x="23743" y="215292"/>
                      </a:lnTo>
                      <a:lnTo>
                        <a:pt x="0" y="176209"/>
                      </a:lnTo>
                      <a:lnTo>
                        <a:pt x="305203"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Shape 56">
                  <a:extLst>
                    <a:ext uri="{FF2B5EF4-FFF2-40B4-BE49-F238E27FC236}">
                      <a16:creationId xmlns:a16="http://schemas.microsoft.com/office/drawing/2014/main" id="{D37E49F9-3748-4D70-A5B4-A0F1A64AD564}"/>
                    </a:ext>
                  </a:extLst>
                </p:cNvPr>
                <p:cNvSpPr/>
                <p:nvPr/>
              </p:nvSpPr>
              <p:spPr>
                <a:xfrm>
                  <a:off x="3560320" y="2721289"/>
                  <a:ext cx="356833" cy="136723"/>
                </a:xfrm>
                <a:custGeom>
                  <a:avLst/>
                  <a:gdLst>
                    <a:gd name="connsiteX0" fmla="*/ 11833 w 356833"/>
                    <a:gd name="connsiteY0" fmla="*/ 0 h 136723"/>
                    <a:gd name="connsiteX1" fmla="*/ 356833 w 356833"/>
                    <a:gd name="connsiteY1" fmla="*/ 92443 h 136723"/>
                    <a:gd name="connsiteX2" fmla="*/ 345447 w 356833"/>
                    <a:gd name="connsiteY2" fmla="*/ 136723 h 136723"/>
                    <a:gd name="connsiteX3" fmla="*/ 0 w 356833"/>
                    <a:gd name="connsiteY3" fmla="*/ 44161 h 136723"/>
                    <a:gd name="connsiteX4" fmla="*/ 11833 w 356833"/>
                    <a:gd name="connsiteY4" fmla="*/ 0 h 13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33" h="136723">
                      <a:moveTo>
                        <a:pt x="11833" y="0"/>
                      </a:moveTo>
                      <a:lnTo>
                        <a:pt x="356833" y="92443"/>
                      </a:lnTo>
                      <a:lnTo>
                        <a:pt x="345447" y="136723"/>
                      </a:lnTo>
                      <a:lnTo>
                        <a:pt x="0" y="44161"/>
                      </a:lnTo>
                      <a:lnTo>
                        <a:pt x="11833"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Shape 57">
                  <a:extLst>
                    <a:ext uri="{FF2B5EF4-FFF2-40B4-BE49-F238E27FC236}">
                      <a16:creationId xmlns:a16="http://schemas.microsoft.com/office/drawing/2014/main" id="{4F5BA496-E5CC-44DD-9C2C-B6C6D87AF5AE}"/>
                    </a:ext>
                  </a:extLst>
                </p:cNvPr>
                <p:cNvSpPr/>
                <p:nvPr/>
              </p:nvSpPr>
              <p:spPr>
                <a:xfrm>
                  <a:off x="8264000" y="2721289"/>
                  <a:ext cx="351595" cy="135321"/>
                </a:xfrm>
                <a:custGeom>
                  <a:avLst/>
                  <a:gdLst>
                    <a:gd name="connsiteX0" fmla="*/ 339761 w 351595"/>
                    <a:gd name="connsiteY0" fmla="*/ 0 h 135321"/>
                    <a:gd name="connsiteX1" fmla="*/ 351595 w 351595"/>
                    <a:gd name="connsiteY1" fmla="*/ 44162 h 135321"/>
                    <a:gd name="connsiteX2" fmla="*/ 11386 w 351595"/>
                    <a:gd name="connsiteY2" fmla="*/ 135321 h 135321"/>
                    <a:gd name="connsiteX3" fmla="*/ 0 w 351595"/>
                    <a:gd name="connsiteY3" fmla="*/ 91039 h 135321"/>
                    <a:gd name="connsiteX4" fmla="*/ 339761 w 351595"/>
                    <a:gd name="connsiteY4" fmla="*/ 0 h 13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95" h="135321">
                      <a:moveTo>
                        <a:pt x="339761" y="0"/>
                      </a:moveTo>
                      <a:lnTo>
                        <a:pt x="351595" y="44162"/>
                      </a:lnTo>
                      <a:lnTo>
                        <a:pt x="11386" y="135321"/>
                      </a:lnTo>
                      <a:lnTo>
                        <a:pt x="0" y="91039"/>
                      </a:lnTo>
                      <a:lnTo>
                        <a:pt x="33976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Shape 58">
                  <a:extLst>
                    <a:ext uri="{FF2B5EF4-FFF2-40B4-BE49-F238E27FC236}">
                      <a16:creationId xmlns:a16="http://schemas.microsoft.com/office/drawing/2014/main" id="{6AA6DD3D-DACF-4303-9AFD-035BB82F4FB5}"/>
                    </a:ext>
                  </a:extLst>
                </p:cNvPr>
                <p:cNvSpPr/>
                <p:nvPr/>
              </p:nvSpPr>
              <p:spPr>
                <a:xfrm>
                  <a:off x="3477279" y="3396204"/>
                  <a:ext cx="356521" cy="45719"/>
                </a:xfrm>
                <a:custGeom>
                  <a:avLst/>
                  <a:gdLst>
                    <a:gd name="connsiteX0" fmla="*/ 356520 w 356521"/>
                    <a:gd name="connsiteY0" fmla="*/ 0 h 45719"/>
                    <a:gd name="connsiteX1" fmla="*/ 355366 w 356521"/>
                    <a:gd name="connsiteY1" fmla="*/ 22857 h 45719"/>
                    <a:gd name="connsiteX2" fmla="*/ 356521 w 356521"/>
                    <a:gd name="connsiteY2" fmla="*/ 45719 h 45719"/>
                    <a:gd name="connsiteX3" fmla="*/ 1 w 356521"/>
                    <a:gd name="connsiteY3" fmla="*/ 45719 h 45719"/>
                    <a:gd name="connsiteX4" fmla="*/ 0 w 356521"/>
                    <a:gd name="connsiteY4" fmla="*/ 0 h 45719"/>
                    <a:gd name="connsiteX5" fmla="*/ 356520 w 356521"/>
                    <a:gd name="connsiteY5"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21" h="45719">
                      <a:moveTo>
                        <a:pt x="356520" y="0"/>
                      </a:moveTo>
                      <a:lnTo>
                        <a:pt x="355366" y="22857"/>
                      </a:lnTo>
                      <a:lnTo>
                        <a:pt x="356521" y="45719"/>
                      </a:lnTo>
                      <a:lnTo>
                        <a:pt x="1" y="45719"/>
                      </a:lnTo>
                      <a:lnTo>
                        <a:pt x="0" y="0"/>
                      </a:lnTo>
                      <a:lnTo>
                        <a:pt x="35652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Shape 59">
                  <a:extLst>
                    <a:ext uri="{FF2B5EF4-FFF2-40B4-BE49-F238E27FC236}">
                      <a16:creationId xmlns:a16="http://schemas.microsoft.com/office/drawing/2014/main" id="{EE943955-4666-4C2D-91B7-F647C84774F6}"/>
                    </a:ext>
                  </a:extLst>
                </p:cNvPr>
                <p:cNvSpPr/>
                <p:nvPr/>
              </p:nvSpPr>
              <p:spPr>
                <a:xfrm>
                  <a:off x="8347714" y="3396204"/>
                  <a:ext cx="350920" cy="45719"/>
                </a:xfrm>
                <a:custGeom>
                  <a:avLst/>
                  <a:gdLst>
                    <a:gd name="connsiteX0" fmla="*/ 0 w 350920"/>
                    <a:gd name="connsiteY0" fmla="*/ 0 h 45719"/>
                    <a:gd name="connsiteX1" fmla="*/ 350920 w 350920"/>
                    <a:gd name="connsiteY1" fmla="*/ 0 h 45719"/>
                    <a:gd name="connsiteX2" fmla="*/ 350920 w 350920"/>
                    <a:gd name="connsiteY2" fmla="*/ 45719 h 45719"/>
                    <a:gd name="connsiteX3" fmla="*/ 0 w 350920"/>
                    <a:gd name="connsiteY3" fmla="*/ 45719 h 45719"/>
                    <a:gd name="connsiteX4" fmla="*/ 1154 w 350920"/>
                    <a:gd name="connsiteY4" fmla="*/ 22857 h 45719"/>
                    <a:gd name="connsiteX5" fmla="*/ 0 w 350920"/>
                    <a:gd name="connsiteY5"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920" h="45719">
                      <a:moveTo>
                        <a:pt x="0" y="0"/>
                      </a:moveTo>
                      <a:lnTo>
                        <a:pt x="350920" y="0"/>
                      </a:lnTo>
                      <a:lnTo>
                        <a:pt x="350920" y="45719"/>
                      </a:lnTo>
                      <a:lnTo>
                        <a:pt x="0" y="45719"/>
                      </a:lnTo>
                      <a:lnTo>
                        <a:pt x="1154" y="22857"/>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Shape 61">
                  <a:extLst>
                    <a:ext uri="{FF2B5EF4-FFF2-40B4-BE49-F238E27FC236}">
                      <a16:creationId xmlns:a16="http://schemas.microsoft.com/office/drawing/2014/main" id="{677897FB-53D7-4568-B99E-5952B2E6FBA8}"/>
                    </a:ext>
                  </a:extLst>
                </p:cNvPr>
                <p:cNvSpPr/>
                <p:nvPr/>
              </p:nvSpPr>
              <p:spPr>
                <a:xfrm>
                  <a:off x="3560319" y="3980112"/>
                  <a:ext cx="356835" cy="136724"/>
                </a:xfrm>
                <a:custGeom>
                  <a:avLst/>
                  <a:gdLst>
                    <a:gd name="connsiteX0" fmla="*/ 345449 w 356835"/>
                    <a:gd name="connsiteY0" fmla="*/ 0 h 136724"/>
                    <a:gd name="connsiteX1" fmla="*/ 356835 w 356835"/>
                    <a:gd name="connsiteY1" fmla="*/ 44281 h 136724"/>
                    <a:gd name="connsiteX2" fmla="*/ 11833 w 356835"/>
                    <a:gd name="connsiteY2" fmla="*/ 136724 h 136724"/>
                    <a:gd name="connsiteX3" fmla="*/ 0 w 356835"/>
                    <a:gd name="connsiteY3" fmla="*/ 92563 h 136724"/>
                    <a:gd name="connsiteX4" fmla="*/ 345449 w 356835"/>
                    <a:gd name="connsiteY4" fmla="*/ 0 h 13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35" h="136724">
                      <a:moveTo>
                        <a:pt x="345449" y="0"/>
                      </a:moveTo>
                      <a:lnTo>
                        <a:pt x="356835" y="44281"/>
                      </a:lnTo>
                      <a:lnTo>
                        <a:pt x="11833" y="136724"/>
                      </a:lnTo>
                      <a:lnTo>
                        <a:pt x="0" y="92563"/>
                      </a:lnTo>
                      <a:lnTo>
                        <a:pt x="34544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Shape 62">
                  <a:extLst>
                    <a:ext uri="{FF2B5EF4-FFF2-40B4-BE49-F238E27FC236}">
                      <a16:creationId xmlns:a16="http://schemas.microsoft.com/office/drawing/2014/main" id="{BD4F4857-F54D-485D-AB7F-0D3590875BB0}"/>
                    </a:ext>
                  </a:extLst>
                </p:cNvPr>
                <p:cNvSpPr/>
                <p:nvPr/>
              </p:nvSpPr>
              <p:spPr>
                <a:xfrm>
                  <a:off x="8264000" y="3981516"/>
                  <a:ext cx="351595" cy="135320"/>
                </a:xfrm>
                <a:custGeom>
                  <a:avLst/>
                  <a:gdLst>
                    <a:gd name="connsiteX0" fmla="*/ 11385 w 351595"/>
                    <a:gd name="connsiteY0" fmla="*/ 0 h 135320"/>
                    <a:gd name="connsiteX1" fmla="*/ 351595 w 351595"/>
                    <a:gd name="connsiteY1" fmla="*/ 91159 h 135320"/>
                    <a:gd name="connsiteX2" fmla="*/ 339762 w 351595"/>
                    <a:gd name="connsiteY2" fmla="*/ 135320 h 135320"/>
                    <a:gd name="connsiteX3" fmla="*/ 0 w 351595"/>
                    <a:gd name="connsiteY3" fmla="*/ 44281 h 135320"/>
                    <a:gd name="connsiteX4" fmla="*/ 11385 w 351595"/>
                    <a:gd name="connsiteY4" fmla="*/ 0 h 13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95" h="135320">
                      <a:moveTo>
                        <a:pt x="11385" y="0"/>
                      </a:moveTo>
                      <a:lnTo>
                        <a:pt x="351595" y="91159"/>
                      </a:lnTo>
                      <a:lnTo>
                        <a:pt x="339762" y="135320"/>
                      </a:lnTo>
                      <a:lnTo>
                        <a:pt x="0" y="44281"/>
                      </a:lnTo>
                      <a:lnTo>
                        <a:pt x="11385"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Shape 63">
                  <a:extLst>
                    <a:ext uri="{FF2B5EF4-FFF2-40B4-BE49-F238E27FC236}">
                      <a16:creationId xmlns:a16="http://schemas.microsoft.com/office/drawing/2014/main" id="{A653CC0D-A174-4502-B85A-B15417111BF6}"/>
                    </a:ext>
                  </a:extLst>
                </p:cNvPr>
                <p:cNvSpPr/>
                <p:nvPr/>
              </p:nvSpPr>
              <p:spPr>
                <a:xfrm>
                  <a:off x="3815614" y="4526511"/>
                  <a:ext cx="332211" cy="217688"/>
                </a:xfrm>
                <a:custGeom>
                  <a:avLst/>
                  <a:gdLst>
                    <a:gd name="connsiteX0" fmla="*/ 308467 w 332211"/>
                    <a:gd name="connsiteY0" fmla="*/ 0 h 217688"/>
                    <a:gd name="connsiteX1" fmla="*/ 332211 w 332211"/>
                    <a:gd name="connsiteY1" fmla="*/ 39084 h 217688"/>
                    <a:gd name="connsiteX2" fmla="*/ 22860 w 332211"/>
                    <a:gd name="connsiteY2" fmla="*/ 217688 h 217688"/>
                    <a:gd name="connsiteX3" fmla="*/ 0 w 332211"/>
                    <a:gd name="connsiteY3" fmla="*/ 178093 h 217688"/>
                    <a:gd name="connsiteX4" fmla="*/ 308467 w 332211"/>
                    <a:gd name="connsiteY4" fmla="*/ 0 h 21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11" h="217688">
                      <a:moveTo>
                        <a:pt x="308467" y="0"/>
                      </a:moveTo>
                      <a:lnTo>
                        <a:pt x="332211" y="39084"/>
                      </a:lnTo>
                      <a:lnTo>
                        <a:pt x="22860" y="217688"/>
                      </a:lnTo>
                      <a:lnTo>
                        <a:pt x="0" y="178093"/>
                      </a:lnTo>
                      <a:lnTo>
                        <a:pt x="30846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reeform: Shape 64">
                  <a:extLst>
                    <a:ext uri="{FF2B5EF4-FFF2-40B4-BE49-F238E27FC236}">
                      <a16:creationId xmlns:a16="http://schemas.microsoft.com/office/drawing/2014/main" id="{F40B6363-ACE3-42BF-9CDD-1032987D839E}"/>
                    </a:ext>
                  </a:extLst>
                </p:cNvPr>
                <p:cNvSpPr/>
                <p:nvPr/>
              </p:nvSpPr>
              <p:spPr>
                <a:xfrm>
                  <a:off x="8032234" y="4528904"/>
                  <a:ext cx="328066" cy="215294"/>
                </a:xfrm>
                <a:custGeom>
                  <a:avLst/>
                  <a:gdLst>
                    <a:gd name="connsiteX0" fmla="*/ 23744 w 328066"/>
                    <a:gd name="connsiteY0" fmla="*/ 0 h 215294"/>
                    <a:gd name="connsiteX1" fmla="*/ 328066 w 328066"/>
                    <a:gd name="connsiteY1" fmla="*/ 175700 h 215294"/>
                    <a:gd name="connsiteX2" fmla="*/ 305206 w 328066"/>
                    <a:gd name="connsiteY2" fmla="*/ 215294 h 215294"/>
                    <a:gd name="connsiteX3" fmla="*/ 0 w 328066"/>
                    <a:gd name="connsiteY3" fmla="*/ 39084 h 215294"/>
                    <a:gd name="connsiteX4" fmla="*/ 23744 w 328066"/>
                    <a:gd name="connsiteY4" fmla="*/ 0 h 21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66" h="215294">
                      <a:moveTo>
                        <a:pt x="23744" y="0"/>
                      </a:moveTo>
                      <a:lnTo>
                        <a:pt x="328066" y="175700"/>
                      </a:lnTo>
                      <a:lnTo>
                        <a:pt x="305206" y="215294"/>
                      </a:lnTo>
                      <a:lnTo>
                        <a:pt x="0" y="39084"/>
                      </a:lnTo>
                      <a:lnTo>
                        <a:pt x="2374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Freeform: Shape 65">
                  <a:extLst>
                    <a:ext uri="{FF2B5EF4-FFF2-40B4-BE49-F238E27FC236}">
                      <a16:creationId xmlns:a16="http://schemas.microsoft.com/office/drawing/2014/main" id="{BF358A47-D3F0-4376-B4E6-4DA25296BC67}"/>
                    </a:ext>
                  </a:extLst>
                </p:cNvPr>
                <p:cNvSpPr/>
                <p:nvPr/>
              </p:nvSpPr>
              <p:spPr>
                <a:xfrm>
                  <a:off x="4225765" y="4997386"/>
                  <a:ext cx="283736" cy="283869"/>
                </a:xfrm>
                <a:custGeom>
                  <a:avLst/>
                  <a:gdLst>
                    <a:gd name="connsiteX0" fmla="*/ 251541 w 283736"/>
                    <a:gd name="connsiteY0" fmla="*/ 0 h 283869"/>
                    <a:gd name="connsiteX1" fmla="*/ 268265 w 283736"/>
                    <a:gd name="connsiteY1" fmla="*/ 18401 h 283869"/>
                    <a:gd name="connsiteX2" fmla="*/ 283736 w 283736"/>
                    <a:gd name="connsiteY2" fmla="*/ 32462 h 283869"/>
                    <a:gd name="connsiteX3" fmla="*/ 32328 w 283736"/>
                    <a:gd name="connsiteY3" fmla="*/ 283869 h 283869"/>
                    <a:gd name="connsiteX4" fmla="*/ 0 w 283736"/>
                    <a:gd name="connsiteY4" fmla="*/ 251541 h 283869"/>
                    <a:gd name="connsiteX5" fmla="*/ 251541 w 283736"/>
                    <a:gd name="connsiteY5" fmla="*/ 0 h 28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36" h="283869">
                      <a:moveTo>
                        <a:pt x="251541" y="0"/>
                      </a:moveTo>
                      <a:lnTo>
                        <a:pt x="268265" y="18401"/>
                      </a:lnTo>
                      <a:lnTo>
                        <a:pt x="283736" y="32462"/>
                      </a:lnTo>
                      <a:lnTo>
                        <a:pt x="32328" y="283869"/>
                      </a:lnTo>
                      <a:lnTo>
                        <a:pt x="0" y="251541"/>
                      </a:lnTo>
                      <a:lnTo>
                        <a:pt x="25154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Freeform: Shape 66">
                  <a:extLst>
                    <a:ext uri="{FF2B5EF4-FFF2-40B4-BE49-F238E27FC236}">
                      <a16:creationId xmlns:a16="http://schemas.microsoft.com/office/drawing/2014/main" id="{36B7632A-702A-4329-8886-D580B26D6393}"/>
                    </a:ext>
                  </a:extLst>
                </p:cNvPr>
                <p:cNvSpPr/>
                <p:nvPr/>
              </p:nvSpPr>
              <p:spPr>
                <a:xfrm>
                  <a:off x="7669079" y="5000318"/>
                  <a:ext cx="281070" cy="280936"/>
                </a:xfrm>
                <a:custGeom>
                  <a:avLst/>
                  <a:gdLst>
                    <a:gd name="connsiteX0" fmla="*/ 32462 w 281070"/>
                    <a:gd name="connsiteY0" fmla="*/ 0 h 280936"/>
                    <a:gd name="connsiteX1" fmla="*/ 281070 w 281070"/>
                    <a:gd name="connsiteY1" fmla="*/ 248608 h 280936"/>
                    <a:gd name="connsiteX2" fmla="*/ 248742 w 281070"/>
                    <a:gd name="connsiteY2" fmla="*/ 280936 h 280936"/>
                    <a:gd name="connsiteX3" fmla="*/ 0 w 281070"/>
                    <a:gd name="connsiteY3" fmla="*/ 32194 h 280936"/>
                    <a:gd name="connsiteX4" fmla="*/ 18403 w 281070"/>
                    <a:gd name="connsiteY4" fmla="*/ 15468 h 280936"/>
                    <a:gd name="connsiteX5" fmla="*/ 32462 w 281070"/>
                    <a:gd name="connsiteY5" fmla="*/ 0 h 28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070" h="280936">
                      <a:moveTo>
                        <a:pt x="32462" y="0"/>
                      </a:moveTo>
                      <a:lnTo>
                        <a:pt x="281070" y="248608"/>
                      </a:lnTo>
                      <a:lnTo>
                        <a:pt x="248742" y="280936"/>
                      </a:lnTo>
                      <a:lnTo>
                        <a:pt x="0" y="32194"/>
                      </a:lnTo>
                      <a:lnTo>
                        <a:pt x="18403" y="15468"/>
                      </a:lnTo>
                      <a:lnTo>
                        <a:pt x="324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Freeform: Shape 67">
                  <a:extLst>
                    <a:ext uri="{FF2B5EF4-FFF2-40B4-BE49-F238E27FC236}">
                      <a16:creationId xmlns:a16="http://schemas.microsoft.com/office/drawing/2014/main" id="{3390DA0B-C9CC-4959-8E64-1A5211D8AD22}"/>
                    </a:ext>
                  </a:extLst>
                </p:cNvPr>
                <p:cNvSpPr/>
                <p:nvPr/>
              </p:nvSpPr>
              <p:spPr>
                <a:xfrm>
                  <a:off x="4762823" y="5360009"/>
                  <a:ext cx="217217" cy="331397"/>
                </a:xfrm>
                <a:custGeom>
                  <a:avLst/>
                  <a:gdLst>
                    <a:gd name="connsiteX0" fmla="*/ 178134 w 217217"/>
                    <a:gd name="connsiteY0" fmla="*/ 0 h 331397"/>
                    <a:gd name="connsiteX1" fmla="*/ 217217 w 217217"/>
                    <a:gd name="connsiteY1" fmla="*/ 23744 h 331397"/>
                    <a:gd name="connsiteX2" fmla="*/ 39593 w 217217"/>
                    <a:gd name="connsiteY2" fmla="*/ 331397 h 331397"/>
                    <a:gd name="connsiteX3" fmla="*/ 0 w 217217"/>
                    <a:gd name="connsiteY3" fmla="*/ 308537 h 331397"/>
                    <a:gd name="connsiteX4" fmla="*/ 178134 w 217217"/>
                    <a:gd name="connsiteY4" fmla="*/ 0 h 33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17" h="331397">
                      <a:moveTo>
                        <a:pt x="178134" y="0"/>
                      </a:moveTo>
                      <a:lnTo>
                        <a:pt x="217217" y="23744"/>
                      </a:lnTo>
                      <a:lnTo>
                        <a:pt x="39593" y="331397"/>
                      </a:lnTo>
                      <a:lnTo>
                        <a:pt x="0" y="308537"/>
                      </a:lnTo>
                      <a:lnTo>
                        <a:pt x="17813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Freeform: Shape 68">
                  <a:extLst>
                    <a:ext uri="{FF2B5EF4-FFF2-40B4-BE49-F238E27FC236}">
                      <a16:creationId xmlns:a16="http://schemas.microsoft.com/office/drawing/2014/main" id="{162F8C8D-E65E-4E10-899F-3E2EC331AD54}"/>
                    </a:ext>
                  </a:extLst>
                </p:cNvPr>
                <p:cNvSpPr/>
                <p:nvPr/>
              </p:nvSpPr>
              <p:spPr>
                <a:xfrm>
                  <a:off x="7197328" y="5362526"/>
                  <a:ext cx="215764" cy="328878"/>
                </a:xfrm>
                <a:custGeom>
                  <a:avLst/>
                  <a:gdLst>
                    <a:gd name="connsiteX0" fmla="*/ 39084 w 215764"/>
                    <a:gd name="connsiteY0" fmla="*/ 0 h 328878"/>
                    <a:gd name="connsiteX1" fmla="*/ 215764 w 215764"/>
                    <a:gd name="connsiteY1" fmla="*/ 306019 h 328878"/>
                    <a:gd name="connsiteX2" fmla="*/ 176170 w 215764"/>
                    <a:gd name="connsiteY2" fmla="*/ 328878 h 328878"/>
                    <a:gd name="connsiteX3" fmla="*/ 0 w 215764"/>
                    <a:gd name="connsiteY3" fmla="*/ 23744 h 328878"/>
                    <a:gd name="connsiteX4" fmla="*/ 39084 w 215764"/>
                    <a:gd name="connsiteY4" fmla="*/ 0 h 32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64" h="328878">
                      <a:moveTo>
                        <a:pt x="39084" y="0"/>
                      </a:moveTo>
                      <a:lnTo>
                        <a:pt x="215764" y="306019"/>
                      </a:lnTo>
                      <a:lnTo>
                        <a:pt x="176170" y="328878"/>
                      </a:lnTo>
                      <a:lnTo>
                        <a:pt x="0" y="23744"/>
                      </a:lnTo>
                      <a:lnTo>
                        <a:pt x="3908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Freeform: Shape 69">
                  <a:extLst>
                    <a:ext uri="{FF2B5EF4-FFF2-40B4-BE49-F238E27FC236}">
                      <a16:creationId xmlns:a16="http://schemas.microsoft.com/office/drawing/2014/main" id="{DEDD4D11-82E8-472A-9389-CFDAE2B59DE5}"/>
                    </a:ext>
                  </a:extLst>
                </p:cNvPr>
                <p:cNvSpPr/>
                <p:nvPr/>
              </p:nvSpPr>
              <p:spPr>
                <a:xfrm>
                  <a:off x="5390184" y="5591812"/>
                  <a:ext cx="136202" cy="354889"/>
                </a:xfrm>
                <a:custGeom>
                  <a:avLst/>
                  <a:gdLst>
                    <a:gd name="connsiteX0" fmla="*/ 91922 w 136202"/>
                    <a:gd name="connsiteY0" fmla="*/ 0 h 354889"/>
                    <a:gd name="connsiteX1" fmla="*/ 136202 w 136202"/>
                    <a:gd name="connsiteY1" fmla="*/ 11385 h 354889"/>
                    <a:gd name="connsiteX2" fmla="*/ 44161 w 136202"/>
                    <a:gd name="connsiteY2" fmla="*/ 354889 h 354889"/>
                    <a:gd name="connsiteX3" fmla="*/ 0 w 136202"/>
                    <a:gd name="connsiteY3" fmla="*/ 343056 h 354889"/>
                    <a:gd name="connsiteX4" fmla="*/ 91922 w 136202"/>
                    <a:gd name="connsiteY4" fmla="*/ 0 h 35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2" h="354889">
                      <a:moveTo>
                        <a:pt x="91922" y="0"/>
                      </a:moveTo>
                      <a:lnTo>
                        <a:pt x="136202" y="11385"/>
                      </a:lnTo>
                      <a:lnTo>
                        <a:pt x="44161" y="354889"/>
                      </a:lnTo>
                      <a:lnTo>
                        <a:pt x="0" y="343056"/>
                      </a:lnTo>
                      <a:lnTo>
                        <a:pt x="9192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Freeform: Shape 70">
                  <a:extLst>
                    <a:ext uri="{FF2B5EF4-FFF2-40B4-BE49-F238E27FC236}">
                      <a16:creationId xmlns:a16="http://schemas.microsoft.com/office/drawing/2014/main" id="{AB465EA2-2A72-4858-9756-6AC9B548DE22}"/>
                    </a:ext>
                  </a:extLst>
                </p:cNvPr>
                <p:cNvSpPr/>
                <p:nvPr/>
              </p:nvSpPr>
              <p:spPr>
                <a:xfrm>
                  <a:off x="6649888" y="5593157"/>
                  <a:ext cx="135842" cy="353542"/>
                </a:xfrm>
                <a:custGeom>
                  <a:avLst/>
                  <a:gdLst>
                    <a:gd name="connsiteX0" fmla="*/ 44281 w 135842"/>
                    <a:gd name="connsiteY0" fmla="*/ 0 h 353542"/>
                    <a:gd name="connsiteX1" fmla="*/ 135842 w 135842"/>
                    <a:gd name="connsiteY1" fmla="*/ 341709 h 353542"/>
                    <a:gd name="connsiteX2" fmla="*/ 91681 w 135842"/>
                    <a:gd name="connsiteY2" fmla="*/ 353542 h 353542"/>
                    <a:gd name="connsiteX3" fmla="*/ 0 w 135842"/>
                    <a:gd name="connsiteY3" fmla="*/ 11386 h 353542"/>
                    <a:gd name="connsiteX4" fmla="*/ 44281 w 135842"/>
                    <a:gd name="connsiteY4" fmla="*/ 0 h 35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42" h="353542">
                      <a:moveTo>
                        <a:pt x="44281" y="0"/>
                      </a:moveTo>
                      <a:lnTo>
                        <a:pt x="135842" y="341709"/>
                      </a:lnTo>
                      <a:lnTo>
                        <a:pt x="91681" y="353542"/>
                      </a:lnTo>
                      <a:lnTo>
                        <a:pt x="0" y="11386"/>
                      </a:lnTo>
                      <a:lnTo>
                        <a:pt x="4428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Freeform: Shape 71">
                  <a:extLst>
                    <a:ext uri="{FF2B5EF4-FFF2-40B4-BE49-F238E27FC236}">
                      <a16:creationId xmlns:a16="http://schemas.microsoft.com/office/drawing/2014/main" id="{F21D5839-2803-4855-930C-D7DE1B9E83D7}"/>
                    </a:ext>
                  </a:extLst>
                </p:cNvPr>
                <p:cNvSpPr/>
                <p:nvPr/>
              </p:nvSpPr>
              <p:spPr>
                <a:xfrm>
                  <a:off x="6065099" y="5675878"/>
                  <a:ext cx="45719" cy="353863"/>
                </a:xfrm>
                <a:custGeom>
                  <a:avLst/>
                  <a:gdLst>
                    <a:gd name="connsiteX0" fmla="*/ 0 w 45719"/>
                    <a:gd name="connsiteY0" fmla="*/ 0 h 353863"/>
                    <a:gd name="connsiteX1" fmla="*/ 25658 w 45719"/>
                    <a:gd name="connsiteY1" fmla="*/ 1295 h 353863"/>
                    <a:gd name="connsiteX2" fmla="*/ 45719 w 45719"/>
                    <a:gd name="connsiteY2" fmla="*/ 282 h 353863"/>
                    <a:gd name="connsiteX3" fmla="*/ 45719 w 45719"/>
                    <a:gd name="connsiteY3" fmla="*/ 353863 h 353863"/>
                    <a:gd name="connsiteX4" fmla="*/ 0 w 45719"/>
                    <a:gd name="connsiteY4" fmla="*/ 353863 h 353863"/>
                    <a:gd name="connsiteX5" fmla="*/ 0 w 45719"/>
                    <a:gd name="connsiteY5" fmla="*/ 0 h 3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353863">
                      <a:moveTo>
                        <a:pt x="0" y="0"/>
                      </a:moveTo>
                      <a:lnTo>
                        <a:pt x="25658" y="1295"/>
                      </a:lnTo>
                      <a:lnTo>
                        <a:pt x="45719" y="282"/>
                      </a:lnTo>
                      <a:lnTo>
                        <a:pt x="45719" y="353863"/>
                      </a:lnTo>
                      <a:lnTo>
                        <a:pt x="0" y="353863"/>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44" name="Circle: Hollow 43">
              <a:extLst>
                <a:ext uri="{FF2B5EF4-FFF2-40B4-BE49-F238E27FC236}">
                  <a16:creationId xmlns:a16="http://schemas.microsoft.com/office/drawing/2014/main" id="{6AB776A6-A489-4FB7-8F3A-E85240AA8B20}"/>
                </a:ext>
              </a:extLst>
            </p:cNvPr>
            <p:cNvSpPr/>
            <p:nvPr/>
          </p:nvSpPr>
          <p:spPr>
            <a:xfrm>
              <a:off x="2536424" y="967127"/>
              <a:ext cx="4877362" cy="4877362"/>
            </a:xfrm>
            <a:prstGeom prst="donut">
              <a:avLst>
                <a:gd name="adj" fmla="val 120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le: Hollow 44">
              <a:extLst>
                <a:ext uri="{FF2B5EF4-FFF2-40B4-BE49-F238E27FC236}">
                  <a16:creationId xmlns:a16="http://schemas.microsoft.com/office/drawing/2014/main" id="{FB4FEB46-64C6-42CD-B70E-C46E245D39C7}"/>
                </a:ext>
              </a:extLst>
            </p:cNvPr>
            <p:cNvSpPr/>
            <p:nvPr/>
          </p:nvSpPr>
          <p:spPr>
            <a:xfrm>
              <a:off x="2215784" y="646487"/>
              <a:ext cx="5518642" cy="5518642"/>
            </a:xfrm>
            <a:prstGeom prst="donut">
              <a:avLst>
                <a:gd name="adj" fmla="val 688"/>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7" name="Group 96">
            <a:extLst>
              <a:ext uri="{FF2B5EF4-FFF2-40B4-BE49-F238E27FC236}">
                <a16:creationId xmlns:a16="http://schemas.microsoft.com/office/drawing/2014/main" id="{5FC3047C-944D-4DB6-A66E-A4C16E834CBA}"/>
              </a:ext>
            </a:extLst>
          </p:cNvPr>
          <p:cNvGrpSpPr/>
          <p:nvPr/>
        </p:nvGrpSpPr>
        <p:grpSpPr>
          <a:xfrm>
            <a:off x="2551359" y="1949856"/>
            <a:ext cx="2938410" cy="2938408"/>
            <a:chOff x="2551359" y="1949856"/>
            <a:chExt cx="2938410" cy="2938408"/>
          </a:xfrm>
          <a:effectLst/>
        </p:grpSpPr>
        <p:grpSp>
          <p:nvGrpSpPr>
            <p:cNvPr id="98" name="Group 97">
              <a:extLst>
                <a:ext uri="{FF2B5EF4-FFF2-40B4-BE49-F238E27FC236}">
                  <a16:creationId xmlns:a16="http://schemas.microsoft.com/office/drawing/2014/main" id="{C99B6E88-C69A-4E70-BECD-5B8228FE41E7}"/>
                </a:ext>
              </a:extLst>
            </p:cNvPr>
            <p:cNvGrpSpPr/>
            <p:nvPr/>
          </p:nvGrpSpPr>
          <p:grpSpPr>
            <a:xfrm>
              <a:off x="2551359" y="1949856"/>
              <a:ext cx="2938410" cy="2938408"/>
              <a:chOff x="1224922" y="598425"/>
              <a:chExt cx="5641271" cy="5641271"/>
            </a:xfrm>
          </p:grpSpPr>
          <p:sp>
            <p:nvSpPr>
              <p:cNvPr id="100" name="Rectangle 99">
                <a:extLst>
                  <a:ext uri="{FF2B5EF4-FFF2-40B4-BE49-F238E27FC236}">
                    <a16:creationId xmlns:a16="http://schemas.microsoft.com/office/drawing/2014/main" id="{5FABDC2A-9B45-4061-938C-2318A97BA6C7}"/>
                  </a:ext>
                </a:extLst>
              </p:cNvPr>
              <p:cNvSpPr/>
              <p:nvPr/>
            </p:nvSpPr>
            <p:spPr>
              <a:xfrm rot="2700000">
                <a:off x="3958590" y="59842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8E98FCF-1583-4912-952D-894A3D799955}"/>
                  </a:ext>
                </a:extLst>
              </p:cNvPr>
              <p:cNvSpPr/>
              <p:nvPr/>
            </p:nvSpPr>
            <p:spPr>
              <a:xfrm rot="2700000">
                <a:off x="3958590" y="606576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D434B19-E59F-4012-AEF6-DF932254E3C4}"/>
                  </a:ext>
                </a:extLst>
              </p:cNvPr>
              <p:cNvSpPr/>
              <p:nvPr/>
            </p:nvSpPr>
            <p:spPr>
              <a:xfrm rot="3600000">
                <a:off x="466611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7E2BBA1-8727-4D0D-8A97-9BC2ED6BE7FD}"/>
                  </a:ext>
                </a:extLst>
              </p:cNvPr>
              <p:cNvSpPr/>
              <p:nvPr/>
            </p:nvSpPr>
            <p:spPr>
              <a:xfrm rot="3600000">
                <a:off x="325106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10C2BA1-5E5C-4CAE-BEA2-681A0F775749}"/>
                  </a:ext>
                </a:extLst>
              </p:cNvPr>
              <p:cNvSpPr/>
              <p:nvPr/>
            </p:nvSpPr>
            <p:spPr>
              <a:xfrm rot="4500000">
                <a:off x="5325424"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06BBA1A5-034B-4D72-B86A-8CDBA24DB9C6}"/>
                  </a:ext>
                </a:extLst>
              </p:cNvPr>
              <p:cNvSpPr/>
              <p:nvPr/>
            </p:nvSpPr>
            <p:spPr>
              <a:xfrm rot="4500000">
                <a:off x="2591756"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93D2C5D-F9FA-4B06-A193-FA9D785D022E}"/>
                  </a:ext>
                </a:extLst>
              </p:cNvPr>
              <p:cNvSpPr/>
              <p:nvPr/>
            </p:nvSpPr>
            <p:spPr>
              <a:xfrm rot="5400000">
                <a:off x="5891586"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15CAB1DE-663B-4C22-9FC6-E28FB3C49D2F}"/>
                  </a:ext>
                </a:extLst>
              </p:cNvPr>
              <p:cNvSpPr/>
              <p:nvPr/>
            </p:nvSpPr>
            <p:spPr>
              <a:xfrm rot="5400000">
                <a:off x="2025594"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81AB544-BB25-48A4-8531-26F5BCECE6C0}"/>
                  </a:ext>
                </a:extLst>
              </p:cNvPr>
              <p:cNvSpPr/>
              <p:nvPr/>
            </p:nvSpPr>
            <p:spPr>
              <a:xfrm rot="6300000">
                <a:off x="6326016"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07B8272-BA53-4E4E-80BF-A08D5C0602B2}"/>
                  </a:ext>
                </a:extLst>
              </p:cNvPr>
              <p:cNvSpPr/>
              <p:nvPr/>
            </p:nvSpPr>
            <p:spPr>
              <a:xfrm rot="6300000">
                <a:off x="1591164"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BB399DD-3ADC-4F6D-8BB5-2690DD2A03CC}"/>
                  </a:ext>
                </a:extLst>
              </p:cNvPr>
              <p:cNvSpPr/>
              <p:nvPr/>
            </p:nvSpPr>
            <p:spPr>
              <a:xfrm rot="7200000">
                <a:off x="6599111"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0F2FABC-1D60-43D2-AC9F-C0CF20B77BBD}"/>
                  </a:ext>
                </a:extLst>
              </p:cNvPr>
              <p:cNvSpPr/>
              <p:nvPr/>
            </p:nvSpPr>
            <p:spPr>
              <a:xfrm rot="7200000">
                <a:off x="1318069"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78B6A865-76F7-494A-8114-1DF08287B98A}"/>
                  </a:ext>
                </a:extLst>
              </p:cNvPr>
              <p:cNvSpPr/>
              <p:nvPr/>
            </p:nvSpPr>
            <p:spPr>
              <a:xfrm rot="8100000">
                <a:off x="6692259"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C64067D-F1A4-40AA-A2F8-EF47C052762A}"/>
                  </a:ext>
                </a:extLst>
              </p:cNvPr>
              <p:cNvSpPr/>
              <p:nvPr/>
            </p:nvSpPr>
            <p:spPr>
              <a:xfrm rot="8100000">
                <a:off x="1224922"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D5B1235-CC77-42B5-8C80-D7F04F5F578E}"/>
                  </a:ext>
                </a:extLst>
              </p:cNvPr>
              <p:cNvSpPr/>
              <p:nvPr/>
            </p:nvSpPr>
            <p:spPr>
              <a:xfrm rot="9000000">
                <a:off x="6599111"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F545386-D861-49B5-968E-D71FABA0C084}"/>
                  </a:ext>
                </a:extLst>
              </p:cNvPr>
              <p:cNvSpPr/>
              <p:nvPr/>
            </p:nvSpPr>
            <p:spPr>
              <a:xfrm rot="9000000">
                <a:off x="1318069"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CC8D18C5-B2AF-4D65-BDC1-5C028A33A5D7}"/>
                  </a:ext>
                </a:extLst>
              </p:cNvPr>
              <p:cNvSpPr/>
              <p:nvPr/>
            </p:nvSpPr>
            <p:spPr>
              <a:xfrm rot="9900000">
                <a:off x="6326016"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ACED043-DD8D-4FF9-88D2-9AA83625FE38}"/>
                  </a:ext>
                </a:extLst>
              </p:cNvPr>
              <p:cNvSpPr/>
              <p:nvPr/>
            </p:nvSpPr>
            <p:spPr>
              <a:xfrm rot="9900000">
                <a:off x="1591164"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D793239-9F1D-4EFB-BDBB-0FABE3AF7B26}"/>
                  </a:ext>
                </a:extLst>
              </p:cNvPr>
              <p:cNvSpPr/>
              <p:nvPr/>
            </p:nvSpPr>
            <p:spPr>
              <a:xfrm rot="10800000">
                <a:off x="5891586"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0BC77B1A-FBDA-41D7-A930-11050609A048}"/>
                  </a:ext>
                </a:extLst>
              </p:cNvPr>
              <p:cNvSpPr/>
              <p:nvPr/>
            </p:nvSpPr>
            <p:spPr>
              <a:xfrm rot="10800000">
                <a:off x="2025594"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5845EE91-1F1B-4643-B0F3-D071C4121B5D}"/>
                  </a:ext>
                </a:extLst>
              </p:cNvPr>
              <p:cNvSpPr/>
              <p:nvPr/>
            </p:nvSpPr>
            <p:spPr>
              <a:xfrm rot="11700000">
                <a:off x="5325424"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F1CC82F-A89C-47EC-A85C-6C7EDE893DF0}"/>
                  </a:ext>
                </a:extLst>
              </p:cNvPr>
              <p:cNvSpPr/>
              <p:nvPr/>
            </p:nvSpPr>
            <p:spPr>
              <a:xfrm rot="11700000">
                <a:off x="2591756"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4F5AC0FF-294D-42AE-9BA2-74E8B8413407}"/>
                  </a:ext>
                </a:extLst>
              </p:cNvPr>
              <p:cNvSpPr/>
              <p:nvPr/>
            </p:nvSpPr>
            <p:spPr>
              <a:xfrm rot="12600000">
                <a:off x="466611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BC92FA18-A11A-4FBB-B023-16B270510625}"/>
                  </a:ext>
                </a:extLst>
              </p:cNvPr>
              <p:cNvSpPr/>
              <p:nvPr/>
            </p:nvSpPr>
            <p:spPr>
              <a:xfrm rot="12600000">
                <a:off x="325106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Circle: Hollow 98">
              <a:extLst>
                <a:ext uri="{FF2B5EF4-FFF2-40B4-BE49-F238E27FC236}">
                  <a16:creationId xmlns:a16="http://schemas.microsoft.com/office/drawing/2014/main" id="{B7564821-09B0-4712-9029-42BC84F7C9AE}"/>
                </a:ext>
              </a:extLst>
            </p:cNvPr>
            <p:cNvSpPr/>
            <p:nvPr/>
          </p:nvSpPr>
          <p:spPr>
            <a:xfrm>
              <a:off x="2750310" y="2148807"/>
              <a:ext cx="2540507" cy="2540505"/>
            </a:xfrm>
            <a:prstGeom prst="donut">
              <a:avLst>
                <a:gd name="adj" fmla="val 120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4" name="Group 123">
            <a:extLst>
              <a:ext uri="{FF2B5EF4-FFF2-40B4-BE49-F238E27FC236}">
                <a16:creationId xmlns:a16="http://schemas.microsoft.com/office/drawing/2014/main" id="{0ADCF79D-433A-40EF-B87D-0961119CC33E}"/>
              </a:ext>
            </a:extLst>
          </p:cNvPr>
          <p:cNvGrpSpPr/>
          <p:nvPr/>
        </p:nvGrpSpPr>
        <p:grpSpPr>
          <a:xfrm>
            <a:off x="2861271" y="2259768"/>
            <a:ext cx="2318586" cy="2318584"/>
            <a:chOff x="2154470" y="585173"/>
            <a:chExt cx="5641271" cy="5641271"/>
          </a:xfrm>
          <a:effectLst/>
        </p:grpSpPr>
        <p:grpSp>
          <p:nvGrpSpPr>
            <p:cNvPr id="125" name="Group 124">
              <a:extLst>
                <a:ext uri="{FF2B5EF4-FFF2-40B4-BE49-F238E27FC236}">
                  <a16:creationId xmlns:a16="http://schemas.microsoft.com/office/drawing/2014/main" id="{1F293091-9473-423D-971C-80313CB237C7}"/>
                </a:ext>
              </a:extLst>
            </p:cNvPr>
            <p:cNvGrpSpPr/>
            <p:nvPr/>
          </p:nvGrpSpPr>
          <p:grpSpPr>
            <a:xfrm>
              <a:off x="2154470" y="585173"/>
              <a:ext cx="5641271" cy="5641271"/>
              <a:chOff x="3267320" y="598425"/>
              <a:chExt cx="5641271" cy="5641271"/>
            </a:xfrm>
          </p:grpSpPr>
          <p:grpSp>
            <p:nvGrpSpPr>
              <p:cNvPr id="128" name="Group 127">
                <a:extLst>
                  <a:ext uri="{FF2B5EF4-FFF2-40B4-BE49-F238E27FC236}">
                    <a16:creationId xmlns:a16="http://schemas.microsoft.com/office/drawing/2014/main" id="{D26209A9-64E5-4D36-AECC-4AD4FC21E9F8}"/>
                  </a:ext>
                </a:extLst>
              </p:cNvPr>
              <p:cNvGrpSpPr/>
              <p:nvPr/>
            </p:nvGrpSpPr>
            <p:grpSpPr>
              <a:xfrm>
                <a:off x="3267320" y="598425"/>
                <a:ext cx="5641271" cy="5641271"/>
                <a:chOff x="1224922" y="598425"/>
                <a:chExt cx="5641271" cy="5641271"/>
              </a:xfrm>
            </p:grpSpPr>
            <p:sp>
              <p:nvSpPr>
                <p:cNvPr id="154" name="Rectangle 80">
                  <a:extLst>
                    <a:ext uri="{FF2B5EF4-FFF2-40B4-BE49-F238E27FC236}">
                      <a16:creationId xmlns:a16="http://schemas.microsoft.com/office/drawing/2014/main" id="{04F9D231-72E2-4C01-8AC3-DDA1498CAF27}"/>
                    </a:ext>
                  </a:extLst>
                </p:cNvPr>
                <p:cNvSpPr/>
                <p:nvPr/>
              </p:nvSpPr>
              <p:spPr>
                <a:xfrm rot="2700000">
                  <a:off x="3958590" y="59842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81">
                  <a:extLst>
                    <a:ext uri="{FF2B5EF4-FFF2-40B4-BE49-F238E27FC236}">
                      <a16:creationId xmlns:a16="http://schemas.microsoft.com/office/drawing/2014/main" id="{CAF6045D-F86B-44C7-9ECF-83BD3C5CA8ED}"/>
                    </a:ext>
                  </a:extLst>
                </p:cNvPr>
                <p:cNvSpPr/>
                <p:nvPr/>
              </p:nvSpPr>
              <p:spPr>
                <a:xfrm rot="2700000">
                  <a:off x="3958590" y="606576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82">
                  <a:extLst>
                    <a:ext uri="{FF2B5EF4-FFF2-40B4-BE49-F238E27FC236}">
                      <a16:creationId xmlns:a16="http://schemas.microsoft.com/office/drawing/2014/main" id="{27C1B6CB-1811-4966-B98F-73C64894FB41}"/>
                    </a:ext>
                  </a:extLst>
                </p:cNvPr>
                <p:cNvSpPr/>
                <p:nvPr/>
              </p:nvSpPr>
              <p:spPr>
                <a:xfrm rot="3600000">
                  <a:off x="4666115" y="69157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83">
                  <a:extLst>
                    <a:ext uri="{FF2B5EF4-FFF2-40B4-BE49-F238E27FC236}">
                      <a16:creationId xmlns:a16="http://schemas.microsoft.com/office/drawing/2014/main" id="{606F85BE-393E-4BF4-B0E4-2702EB10CF16}"/>
                    </a:ext>
                  </a:extLst>
                </p:cNvPr>
                <p:cNvSpPr/>
                <p:nvPr/>
              </p:nvSpPr>
              <p:spPr>
                <a:xfrm rot="3600000">
                  <a:off x="3251065" y="597261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84">
                  <a:extLst>
                    <a:ext uri="{FF2B5EF4-FFF2-40B4-BE49-F238E27FC236}">
                      <a16:creationId xmlns:a16="http://schemas.microsoft.com/office/drawing/2014/main" id="{0A0CAB58-683D-4E83-937E-1DBEB016F152}"/>
                    </a:ext>
                  </a:extLst>
                </p:cNvPr>
                <p:cNvSpPr/>
                <p:nvPr/>
              </p:nvSpPr>
              <p:spPr>
                <a:xfrm rot="4500000">
                  <a:off x="5325424" y="964667"/>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85">
                  <a:extLst>
                    <a:ext uri="{FF2B5EF4-FFF2-40B4-BE49-F238E27FC236}">
                      <a16:creationId xmlns:a16="http://schemas.microsoft.com/office/drawing/2014/main" id="{55DE9287-7091-4B5B-994C-61BE23CBD711}"/>
                    </a:ext>
                  </a:extLst>
                </p:cNvPr>
                <p:cNvSpPr/>
                <p:nvPr/>
              </p:nvSpPr>
              <p:spPr>
                <a:xfrm rot="4500000">
                  <a:off x="2591756" y="5699520"/>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86">
                  <a:extLst>
                    <a:ext uri="{FF2B5EF4-FFF2-40B4-BE49-F238E27FC236}">
                      <a16:creationId xmlns:a16="http://schemas.microsoft.com/office/drawing/2014/main" id="{BC5A21E0-3204-4318-B6DD-BBE66B4CB04C}"/>
                    </a:ext>
                  </a:extLst>
                </p:cNvPr>
                <p:cNvSpPr/>
                <p:nvPr/>
              </p:nvSpPr>
              <p:spPr>
                <a:xfrm rot="5400000">
                  <a:off x="5891586" y="139909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87">
                  <a:extLst>
                    <a:ext uri="{FF2B5EF4-FFF2-40B4-BE49-F238E27FC236}">
                      <a16:creationId xmlns:a16="http://schemas.microsoft.com/office/drawing/2014/main" id="{683F90D8-D13F-4ABA-8CF6-4C989DF839AE}"/>
                    </a:ext>
                  </a:extLst>
                </p:cNvPr>
                <p:cNvSpPr/>
                <p:nvPr/>
              </p:nvSpPr>
              <p:spPr>
                <a:xfrm rot="5400000">
                  <a:off x="2025594" y="526508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88">
                  <a:extLst>
                    <a:ext uri="{FF2B5EF4-FFF2-40B4-BE49-F238E27FC236}">
                      <a16:creationId xmlns:a16="http://schemas.microsoft.com/office/drawing/2014/main" id="{12C09D6C-379F-4CC9-82A1-0CCA925AF80B}"/>
                    </a:ext>
                  </a:extLst>
                </p:cNvPr>
                <p:cNvSpPr/>
                <p:nvPr/>
              </p:nvSpPr>
              <p:spPr>
                <a:xfrm rot="6300000">
                  <a:off x="6326016" y="196525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89">
                  <a:extLst>
                    <a:ext uri="{FF2B5EF4-FFF2-40B4-BE49-F238E27FC236}">
                      <a16:creationId xmlns:a16="http://schemas.microsoft.com/office/drawing/2014/main" id="{D4B6A96C-C366-42C5-B896-6F1414CAD6B0}"/>
                    </a:ext>
                  </a:extLst>
                </p:cNvPr>
                <p:cNvSpPr/>
                <p:nvPr/>
              </p:nvSpPr>
              <p:spPr>
                <a:xfrm rot="6300000">
                  <a:off x="1591164" y="469892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90">
                  <a:extLst>
                    <a:ext uri="{FF2B5EF4-FFF2-40B4-BE49-F238E27FC236}">
                      <a16:creationId xmlns:a16="http://schemas.microsoft.com/office/drawing/2014/main" id="{948ECE3A-0B03-4FA5-8181-C1398D4641BF}"/>
                    </a:ext>
                  </a:extLst>
                </p:cNvPr>
                <p:cNvSpPr/>
                <p:nvPr/>
              </p:nvSpPr>
              <p:spPr>
                <a:xfrm rot="7200000">
                  <a:off x="6599111" y="262456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91">
                  <a:extLst>
                    <a:ext uri="{FF2B5EF4-FFF2-40B4-BE49-F238E27FC236}">
                      <a16:creationId xmlns:a16="http://schemas.microsoft.com/office/drawing/2014/main" id="{0E879492-5686-40ED-A97A-E1BDD852ED8F}"/>
                    </a:ext>
                  </a:extLst>
                </p:cNvPr>
                <p:cNvSpPr/>
                <p:nvPr/>
              </p:nvSpPr>
              <p:spPr>
                <a:xfrm rot="7200000">
                  <a:off x="1318069" y="403961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92">
                  <a:extLst>
                    <a:ext uri="{FF2B5EF4-FFF2-40B4-BE49-F238E27FC236}">
                      <a16:creationId xmlns:a16="http://schemas.microsoft.com/office/drawing/2014/main" id="{ABBFB431-39AA-4522-823D-550D646E5867}"/>
                    </a:ext>
                  </a:extLst>
                </p:cNvPr>
                <p:cNvSpPr/>
                <p:nvPr/>
              </p:nvSpPr>
              <p:spPr>
                <a:xfrm rot="8100000">
                  <a:off x="6692259" y="3332094"/>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93">
                  <a:extLst>
                    <a:ext uri="{FF2B5EF4-FFF2-40B4-BE49-F238E27FC236}">
                      <a16:creationId xmlns:a16="http://schemas.microsoft.com/office/drawing/2014/main" id="{D1476821-692F-4F0F-913A-D77204F19E73}"/>
                    </a:ext>
                  </a:extLst>
                </p:cNvPr>
                <p:cNvSpPr/>
                <p:nvPr/>
              </p:nvSpPr>
              <p:spPr>
                <a:xfrm rot="8100000">
                  <a:off x="1224922" y="3332094"/>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94">
                  <a:extLst>
                    <a:ext uri="{FF2B5EF4-FFF2-40B4-BE49-F238E27FC236}">
                      <a16:creationId xmlns:a16="http://schemas.microsoft.com/office/drawing/2014/main" id="{A50E5471-BE5C-4336-89CF-A36C1FAD6E15}"/>
                    </a:ext>
                  </a:extLst>
                </p:cNvPr>
                <p:cNvSpPr/>
                <p:nvPr/>
              </p:nvSpPr>
              <p:spPr>
                <a:xfrm rot="9000000">
                  <a:off x="6599111" y="403961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95">
                  <a:extLst>
                    <a:ext uri="{FF2B5EF4-FFF2-40B4-BE49-F238E27FC236}">
                      <a16:creationId xmlns:a16="http://schemas.microsoft.com/office/drawing/2014/main" id="{CD032CA5-6243-4D4A-A6E4-835907CCE9A2}"/>
                    </a:ext>
                  </a:extLst>
                </p:cNvPr>
                <p:cNvSpPr/>
                <p:nvPr/>
              </p:nvSpPr>
              <p:spPr>
                <a:xfrm rot="9000000">
                  <a:off x="1318069" y="262456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96">
                  <a:extLst>
                    <a:ext uri="{FF2B5EF4-FFF2-40B4-BE49-F238E27FC236}">
                      <a16:creationId xmlns:a16="http://schemas.microsoft.com/office/drawing/2014/main" id="{81058641-6AA7-4D68-B088-AB5CF892EB68}"/>
                    </a:ext>
                  </a:extLst>
                </p:cNvPr>
                <p:cNvSpPr/>
                <p:nvPr/>
              </p:nvSpPr>
              <p:spPr>
                <a:xfrm rot="9900000">
                  <a:off x="6326016" y="469892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97">
                  <a:extLst>
                    <a:ext uri="{FF2B5EF4-FFF2-40B4-BE49-F238E27FC236}">
                      <a16:creationId xmlns:a16="http://schemas.microsoft.com/office/drawing/2014/main" id="{74AE2ED8-237E-4478-9FB4-A1780D5630F4}"/>
                    </a:ext>
                  </a:extLst>
                </p:cNvPr>
                <p:cNvSpPr/>
                <p:nvPr/>
              </p:nvSpPr>
              <p:spPr>
                <a:xfrm rot="9900000">
                  <a:off x="1591164" y="196525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98">
                  <a:extLst>
                    <a:ext uri="{FF2B5EF4-FFF2-40B4-BE49-F238E27FC236}">
                      <a16:creationId xmlns:a16="http://schemas.microsoft.com/office/drawing/2014/main" id="{AD3AE05F-FD4F-43F4-B3FE-652B07D60098}"/>
                    </a:ext>
                  </a:extLst>
                </p:cNvPr>
                <p:cNvSpPr/>
                <p:nvPr/>
              </p:nvSpPr>
              <p:spPr>
                <a:xfrm rot="10800000">
                  <a:off x="5891586" y="5265089"/>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99">
                  <a:extLst>
                    <a:ext uri="{FF2B5EF4-FFF2-40B4-BE49-F238E27FC236}">
                      <a16:creationId xmlns:a16="http://schemas.microsoft.com/office/drawing/2014/main" id="{C2879869-BDF3-4678-B373-1A602FCE63E0}"/>
                    </a:ext>
                  </a:extLst>
                </p:cNvPr>
                <p:cNvSpPr/>
                <p:nvPr/>
              </p:nvSpPr>
              <p:spPr>
                <a:xfrm rot="10800000">
                  <a:off x="2025594" y="1399098"/>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00">
                  <a:extLst>
                    <a:ext uri="{FF2B5EF4-FFF2-40B4-BE49-F238E27FC236}">
                      <a16:creationId xmlns:a16="http://schemas.microsoft.com/office/drawing/2014/main" id="{BA523FF2-AD32-4384-98F2-111DAC95056D}"/>
                    </a:ext>
                  </a:extLst>
                </p:cNvPr>
                <p:cNvSpPr/>
                <p:nvPr/>
              </p:nvSpPr>
              <p:spPr>
                <a:xfrm rot="11700000">
                  <a:off x="5325424" y="5699520"/>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01">
                  <a:extLst>
                    <a:ext uri="{FF2B5EF4-FFF2-40B4-BE49-F238E27FC236}">
                      <a16:creationId xmlns:a16="http://schemas.microsoft.com/office/drawing/2014/main" id="{78E8A9D6-923A-4D89-9F64-6FA817812FAC}"/>
                    </a:ext>
                  </a:extLst>
                </p:cNvPr>
                <p:cNvSpPr/>
                <p:nvPr/>
              </p:nvSpPr>
              <p:spPr>
                <a:xfrm rot="11700000">
                  <a:off x="2591756" y="964667"/>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02">
                  <a:extLst>
                    <a:ext uri="{FF2B5EF4-FFF2-40B4-BE49-F238E27FC236}">
                      <a16:creationId xmlns:a16="http://schemas.microsoft.com/office/drawing/2014/main" id="{E6F142D8-FB4A-4D9F-B4F1-666A01D561F8}"/>
                    </a:ext>
                  </a:extLst>
                </p:cNvPr>
                <p:cNvSpPr/>
                <p:nvPr/>
              </p:nvSpPr>
              <p:spPr>
                <a:xfrm rot="12600000">
                  <a:off x="4666115" y="5972615"/>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03">
                  <a:extLst>
                    <a:ext uri="{FF2B5EF4-FFF2-40B4-BE49-F238E27FC236}">
                      <a16:creationId xmlns:a16="http://schemas.microsoft.com/office/drawing/2014/main" id="{8522C686-8A5D-49B3-BA8F-FA7F2CE76F74}"/>
                    </a:ext>
                  </a:extLst>
                </p:cNvPr>
                <p:cNvSpPr/>
                <p:nvPr/>
              </p:nvSpPr>
              <p:spPr>
                <a:xfrm rot="12600000">
                  <a:off x="3251065" y="691572"/>
                  <a:ext cx="173934" cy="17393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6B547754-2941-4805-AA0B-3B01819DF397}"/>
                  </a:ext>
                </a:extLst>
              </p:cNvPr>
              <p:cNvGrpSpPr/>
              <p:nvPr/>
            </p:nvGrpSpPr>
            <p:grpSpPr>
              <a:xfrm>
                <a:off x="3328637" y="659745"/>
                <a:ext cx="5518640" cy="5518638"/>
                <a:chOff x="3477279" y="808386"/>
                <a:chExt cx="5221355" cy="5221355"/>
              </a:xfrm>
            </p:grpSpPr>
            <p:sp>
              <p:nvSpPr>
                <p:cNvPr id="130" name="Freeform: Shape 129">
                  <a:extLst>
                    <a:ext uri="{FF2B5EF4-FFF2-40B4-BE49-F238E27FC236}">
                      <a16:creationId xmlns:a16="http://schemas.microsoft.com/office/drawing/2014/main" id="{03C78B00-F5F1-49B9-B6D2-393F421C90AD}"/>
                    </a:ext>
                  </a:extLst>
                </p:cNvPr>
                <p:cNvSpPr/>
                <p:nvPr/>
              </p:nvSpPr>
              <p:spPr>
                <a:xfrm>
                  <a:off x="6065098" y="808386"/>
                  <a:ext cx="45718" cy="353859"/>
                </a:xfrm>
                <a:custGeom>
                  <a:avLst/>
                  <a:gdLst>
                    <a:gd name="connsiteX0" fmla="*/ 0 w 45718"/>
                    <a:gd name="connsiteY0" fmla="*/ 0 h 353859"/>
                    <a:gd name="connsiteX1" fmla="*/ 45718 w 45718"/>
                    <a:gd name="connsiteY1" fmla="*/ 0 h 353859"/>
                    <a:gd name="connsiteX2" fmla="*/ 45718 w 45718"/>
                    <a:gd name="connsiteY2" fmla="*/ 353576 h 353859"/>
                    <a:gd name="connsiteX3" fmla="*/ 25658 w 45718"/>
                    <a:gd name="connsiteY3" fmla="*/ 352563 h 353859"/>
                    <a:gd name="connsiteX4" fmla="*/ 0 w 45718"/>
                    <a:gd name="connsiteY4" fmla="*/ 353859 h 353859"/>
                    <a:gd name="connsiteX5" fmla="*/ 0 w 45718"/>
                    <a:gd name="connsiteY5" fmla="*/ 0 h 35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8" h="353859">
                      <a:moveTo>
                        <a:pt x="0" y="0"/>
                      </a:moveTo>
                      <a:lnTo>
                        <a:pt x="45718" y="0"/>
                      </a:lnTo>
                      <a:lnTo>
                        <a:pt x="45718" y="353576"/>
                      </a:lnTo>
                      <a:lnTo>
                        <a:pt x="25658" y="352563"/>
                      </a:lnTo>
                      <a:lnTo>
                        <a:pt x="0" y="353859"/>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Freeform: Shape 130">
                  <a:extLst>
                    <a:ext uri="{FF2B5EF4-FFF2-40B4-BE49-F238E27FC236}">
                      <a16:creationId xmlns:a16="http://schemas.microsoft.com/office/drawing/2014/main" id="{94D9A59F-05F5-495B-876D-3C005EF03EFB}"/>
                    </a:ext>
                  </a:extLst>
                </p:cNvPr>
                <p:cNvSpPr/>
                <p:nvPr/>
              </p:nvSpPr>
              <p:spPr>
                <a:xfrm>
                  <a:off x="5390183" y="891424"/>
                  <a:ext cx="136202" cy="354886"/>
                </a:xfrm>
                <a:custGeom>
                  <a:avLst/>
                  <a:gdLst>
                    <a:gd name="connsiteX0" fmla="*/ 44161 w 136202"/>
                    <a:gd name="connsiteY0" fmla="*/ 0 h 354886"/>
                    <a:gd name="connsiteX1" fmla="*/ 136202 w 136202"/>
                    <a:gd name="connsiteY1" fmla="*/ 343500 h 354886"/>
                    <a:gd name="connsiteX2" fmla="*/ 91921 w 136202"/>
                    <a:gd name="connsiteY2" fmla="*/ 354886 h 354886"/>
                    <a:gd name="connsiteX3" fmla="*/ 0 w 136202"/>
                    <a:gd name="connsiteY3" fmla="*/ 11833 h 354886"/>
                    <a:gd name="connsiteX4" fmla="*/ 44161 w 136202"/>
                    <a:gd name="connsiteY4" fmla="*/ 0 h 35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2" h="354886">
                      <a:moveTo>
                        <a:pt x="44161" y="0"/>
                      </a:moveTo>
                      <a:lnTo>
                        <a:pt x="136202" y="343500"/>
                      </a:lnTo>
                      <a:lnTo>
                        <a:pt x="91921" y="354886"/>
                      </a:lnTo>
                      <a:lnTo>
                        <a:pt x="0" y="11833"/>
                      </a:lnTo>
                      <a:lnTo>
                        <a:pt x="4416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Freeform: Shape 131">
                  <a:extLst>
                    <a:ext uri="{FF2B5EF4-FFF2-40B4-BE49-F238E27FC236}">
                      <a16:creationId xmlns:a16="http://schemas.microsoft.com/office/drawing/2014/main" id="{4EA7E409-A851-4251-8E25-7CB12BCEBEB8}"/>
                    </a:ext>
                  </a:extLst>
                </p:cNvPr>
                <p:cNvSpPr/>
                <p:nvPr/>
              </p:nvSpPr>
              <p:spPr>
                <a:xfrm>
                  <a:off x="6649891" y="891425"/>
                  <a:ext cx="135841" cy="353538"/>
                </a:xfrm>
                <a:custGeom>
                  <a:avLst/>
                  <a:gdLst>
                    <a:gd name="connsiteX0" fmla="*/ 91679 w 135841"/>
                    <a:gd name="connsiteY0" fmla="*/ 0 h 353538"/>
                    <a:gd name="connsiteX1" fmla="*/ 135841 w 135841"/>
                    <a:gd name="connsiteY1" fmla="*/ 11833 h 353538"/>
                    <a:gd name="connsiteX2" fmla="*/ 44281 w 135841"/>
                    <a:gd name="connsiteY2" fmla="*/ 353538 h 353538"/>
                    <a:gd name="connsiteX3" fmla="*/ 0 w 135841"/>
                    <a:gd name="connsiteY3" fmla="*/ 342153 h 353538"/>
                    <a:gd name="connsiteX4" fmla="*/ 91679 w 135841"/>
                    <a:gd name="connsiteY4" fmla="*/ 0 h 35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41" h="353538">
                      <a:moveTo>
                        <a:pt x="91679" y="0"/>
                      </a:moveTo>
                      <a:lnTo>
                        <a:pt x="135841" y="11833"/>
                      </a:lnTo>
                      <a:lnTo>
                        <a:pt x="44281" y="353538"/>
                      </a:lnTo>
                      <a:lnTo>
                        <a:pt x="0" y="342153"/>
                      </a:lnTo>
                      <a:lnTo>
                        <a:pt x="9167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Freeform: Shape 132">
                  <a:extLst>
                    <a:ext uri="{FF2B5EF4-FFF2-40B4-BE49-F238E27FC236}">
                      <a16:creationId xmlns:a16="http://schemas.microsoft.com/office/drawing/2014/main" id="{90D31F9F-109F-4037-8C8A-A330D55B7806}"/>
                    </a:ext>
                  </a:extLst>
                </p:cNvPr>
                <p:cNvSpPr/>
                <p:nvPr/>
              </p:nvSpPr>
              <p:spPr>
                <a:xfrm>
                  <a:off x="4762821" y="1146720"/>
                  <a:ext cx="217217" cy="331395"/>
                </a:xfrm>
                <a:custGeom>
                  <a:avLst/>
                  <a:gdLst>
                    <a:gd name="connsiteX0" fmla="*/ 39595 w 217217"/>
                    <a:gd name="connsiteY0" fmla="*/ 0 h 331395"/>
                    <a:gd name="connsiteX1" fmla="*/ 217217 w 217217"/>
                    <a:gd name="connsiteY1" fmla="*/ 307651 h 331395"/>
                    <a:gd name="connsiteX2" fmla="*/ 178133 w 217217"/>
                    <a:gd name="connsiteY2" fmla="*/ 331395 h 331395"/>
                    <a:gd name="connsiteX3" fmla="*/ 0 w 217217"/>
                    <a:gd name="connsiteY3" fmla="*/ 22860 h 331395"/>
                    <a:gd name="connsiteX4" fmla="*/ 39595 w 217217"/>
                    <a:gd name="connsiteY4" fmla="*/ 0 h 3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17" h="331395">
                      <a:moveTo>
                        <a:pt x="39595" y="0"/>
                      </a:moveTo>
                      <a:lnTo>
                        <a:pt x="217217" y="307651"/>
                      </a:lnTo>
                      <a:lnTo>
                        <a:pt x="178133" y="331395"/>
                      </a:lnTo>
                      <a:lnTo>
                        <a:pt x="0" y="22860"/>
                      </a:lnTo>
                      <a:lnTo>
                        <a:pt x="39595"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Freeform: Shape 133">
                  <a:extLst>
                    <a:ext uri="{FF2B5EF4-FFF2-40B4-BE49-F238E27FC236}">
                      <a16:creationId xmlns:a16="http://schemas.microsoft.com/office/drawing/2014/main" id="{9360A4F5-CE65-405F-B6A0-2008922E7AA6}"/>
                    </a:ext>
                  </a:extLst>
                </p:cNvPr>
                <p:cNvSpPr/>
                <p:nvPr/>
              </p:nvSpPr>
              <p:spPr>
                <a:xfrm>
                  <a:off x="7197332" y="1146719"/>
                  <a:ext cx="215761" cy="328876"/>
                </a:xfrm>
                <a:custGeom>
                  <a:avLst/>
                  <a:gdLst>
                    <a:gd name="connsiteX0" fmla="*/ 176169 w 215761"/>
                    <a:gd name="connsiteY0" fmla="*/ 0 h 328876"/>
                    <a:gd name="connsiteX1" fmla="*/ 215761 w 215761"/>
                    <a:gd name="connsiteY1" fmla="*/ 22859 h 328876"/>
                    <a:gd name="connsiteX2" fmla="*/ 39082 w 215761"/>
                    <a:gd name="connsiteY2" fmla="*/ 328876 h 328876"/>
                    <a:gd name="connsiteX3" fmla="*/ 0 w 215761"/>
                    <a:gd name="connsiteY3" fmla="*/ 305133 h 328876"/>
                    <a:gd name="connsiteX4" fmla="*/ 176169 w 215761"/>
                    <a:gd name="connsiteY4" fmla="*/ 0 h 328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61" h="328876">
                      <a:moveTo>
                        <a:pt x="176169" y="0"/>
                      </a:moveTo>
                      <a:lnTo>
                        <a:pt x="215761" y="22859"/>
                      </a:lnTo>
                      <a:lnTo>
                        <a:pt x="39082" y="328876"/>
                      </a:lnTo>
                      <a:lnTo>
                        <a:pt x="0" y="305133"/>
                      </a:lnTo>
                      <a:lnTo>
                        <a:pt x="17616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Freeform: Shape 134">
                  <a:extLst>
                    <a:ext uri="{FF2B5EF4-FFF2-40B4-BE49-F238E27FC236}">
                      <a16:creationId xmlns:a16="http://schemas.microsoft.com/office/drawing/2014/main" id="{14A65E8F-C110-4D72-B425-97C63C1E75F4}"/>
                    </a:ext>
                  </a:extLst>
                </p:cNvPr>
                <p:cNvSpPr/>
                <p:nvPr/>
              </p:nvSpPr>
              <p:spPr>
                <a:xfrm>
                  <a:off x="4225764" y="1556870"/>
                  <a:ext cx="283734" cy="283868"/>
                </a:xfrm>
                <a:custGeom>
                  <a:avLst/>
                  <a:gdLst>
                    <a:gd name="connsiteX0" fmla="*/ 32328 w 283734"/>
                    <a:gd name="connsiteY0" fmla="*/ 0 h 283868"/>
                    <a:gd name="connsiteX1" fmla="*/ 283734 w 283734"/>
                    <a:gd name="connsiteY1" fmla="*/ 251406 h 283868"/>
                    <a:gd name="connsiteX2" fmla="*/ 268266 w 283734"/>
                    <a:gd name="connsiteY2" fmla="*/ 265464 h 283868"/>
                    <a:gd name="connsiteX3" fmla="*/ 251540 w 283734"/>
                    <a:gd name="connsiteY3" fmla="*/ 283868 h 283868"/>
                    <a:gd name="connsiteX4" fmla="*/ 0 w 283734"/>
                    <a:gd name="connsiteY4" fmla="*/ 32328 h 283868"/>
                    <a:gd name="connsiteX5" fmla="*/ 32328 w 283734"/>
                    <a:gd name="connsiteY5" fmla="*/ 0 h 28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34" h="283868">
                      <a:moveTo>
                        <a:pt x="32328" y="0"/>
                      </a:moveTo>
                      <a:lnTo>
                        <a:pt x="283734" y="251406"/>
                      </a:lnTo>
                      <a:lnTo>
                        <a:pt x="268266" y="265464"/>
                      </a:lnTo>
                      <a:lnTo>
                        <a:pt x="251540" y="283868"/>
                      </a:lnTo>
                      <a:lnTo>
                        <a:pt x="0" y="32328"/>
                      </a:lnTo>
                      <a:lnTo>
                        <a:pt x="32328"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6" name="Freeform: Shape 135">
                  <a:extLst>
                    <a:ext uri="{FF2B5EF4-FFF2-40B4-BE49-F238E27FC236}">
                      <a16:creationId xmlns:a16="http://schemas.microsoft.com/office/drawing/2014/main" id="{13811263-5887-49C3-8A24-26FC74A0BC3E}"/>
                    </a:ext>
                  </a:extLst>
                </p:cNvPr>
                <p:cNvSpPr/>
                <p:nvPr/>
              </p:nvSpPr>
              <p:spPr>
                <a:xfrm>
                  <a:off x="7669082" y="1556870"/>
                  <a:ext cx="281068" cy="280936"/>
                </a:xfrm>
                <a:custGeom>
                  <a:avLst/>
                  <a:gdLst>
                    <a:gd name="connsiteX0" fmla="*/ 248740 w 281068"/>
                    <a:gd name="connsiteY0" fmla="*/ 0 h 280936"/>
                    <a:gd name="connsiteX1" fmla="*/ 281068 w 281068"/>
                    <a:gd name="connsiteY1" fmla="*/ 32329 h 280936"/>
                    <a:gd name="connsiteX2" fmla="*/ 32462 w 281068"/>
                    <a:gd name="connsiteY2" fmla="*/ 280936 h 280936"/>
                    <a:gd name="connsiteX3" fmla="*/ 18400 w 281068"/>
                    <a:gd name="connsiteY3" fmla="*/ 265464 h 280936"/>
                    <a:gd name="connsiteX4" fmla="*/ 0 w 281068"/>
                    <a:gd name="connsiteY4" fmla="*/ 248741 h 280936"/>
                    <a:gd name="connsiteX5" fmla="*/ 248740 w 281068"/>
                    <a:gd name="connsiteY5" fmla="*/ 0 h 28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068" h="280936">
                      <a:moveTo>
                        <a:pt x="248740" y="0"/>
                      </a:moveTo>
                      <a:lnTo>
                        <a:pt x="281068" y="32329"/>
                      </a:lnTo>
                      <a:lnTo>
                        <a:pt x="32462" y="280936"/>
                      </a:lnTo>
                      <a:lnTo>
                        <a:pt x="18400" y="265464"/>
                      </a:lnTo>
                      <a:lnTo>
                        <a:pt x="0" y="248741"/>
                      </a:lnTo>
                      <a:lnTo>
                        <a:pt x="24874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Freeform: Shape 136">
                  <a:extLst>
                    <a:ext uri="{FF2B5EF4-FFF2-40B4-BE49-F238E27FC236}">
                      <a16:creationId xmlns:a16="http://schemas.microsoft.com/office/drawing/2014/main" id="{78F624EA-329D-4FAA-BA38-F5A63D12B3C7}"/>
                    </a:ext>
                  </a:extLst>
                </p:cNvPr>
                <p:cNvSpPr/>
                <p:nvPr/>
              </p:nvSpPr>
              <p:spPr>
                <a:xfrm>
                  <a:off x="3815614" y="2093927"/>
                  <a:ext cx="332209" cy="217687"/>
                </a:xfrm>
                <a:custGeom>
                  <a:avLst/>
                  <a:gdLst>
                    <a:gd name="connsiteX0" fmla="*/ 22860 w 332209"/>
                    <a:gd name="connsiteY0" fmla="*/ 0 h 217687"/>
                    <a:gd name="connsiteX1" fmla="*/ 332209 w 332209"/>
                    <a:gd name="connsiteY1" fmla="*/ 178603 h 217687"/>
                    <a:gd name="connsiteX2" fmla="*/ 308465 w 332209"/>
                    <a:gd name="connsiteY2" fmla="*/ 217687 h 217687"/>
                    <a:gd name="connsiteX3" fmla="*/ 0 w 332209"/>
                    <a:gd name="connsiteY3" fmla="*/ 39594 h 217687"/>
                    <a:gd name="connsiteX4" fmla="*/ 22860 w 332209"/>
                    <a:gd name="connsiteY4" fmla="*/ 0 h 21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09" h="217687">
                      <a:moveTo>
                        <a:pt x="22860" y="0"/>
                      </a:moveTo>
                      <a:lnTo>
                        <a:pt x="332209" y="178603"/>
                      </a:lnTo>
                      <a:lnTo>
                        <a:pt x="308465" y="217687"/>
                      </a:lnTo>
                      <a:lnTo>
                        <a:pt x="0" y="39594"/>
                      </a:lnTo>
                      <a:lnTo>
                        <a:pt x="2286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Freeform: Shape 137">
                  <a:extLst>
                    <a:ext uri="{FF2B5EF4-FFF2-40B4-BE49-F238E27FC236}">
                      <a16:creationId xmlns:a16="http://schemas.microsoft.com/office/drawing/2014/main" id="{AB94D578-4945-456D-9583-968888DE6739}"/>
                    </a:ext>
                  </a:extLst>
                </p:cNvPr>
                <p:cNvSpPr/>
                <p:nvPr/>
              </p:nvSpPr>
              <p:spPr>
                <a:xfrm>
                  <a:off x="8032238" y="2093927"/>
                  <a:ext cx="328063" cy="215292"/>
                </a:xfrm>
                <a:custGeom>
                  <a:avLst/>
                  <a:gdLst>
                    <a:gd name="connsiteX0" fmla="*/ 305203 w 328063"/>
                    <a:gd name="connsiteY0" fmla="*/ 0 h 215292"/>
                    <a:gd name="connsiteX1" fmla="*/ 328063 w 328063"/>
                    <a:gd name="connsiteY1" fmla="*/ 39593 h 215292"/>
                    <a:gd name="connsiteX2" fmla="*/ 23743 w 328063"/>
                    <a:gd name="connsiteY2" fmla="*/ 215292 h 215292"/>
                    <a:gd name="connsiteX3" fmla="*/ 0 w 328063"/>
                    <a:gd name="connsiteY3" fmla="*/ 176209 h 215292"/>
                    <a:gd name="connsiteX4" fmla="*/ 305203 w 328063"/>
                    <a:gd name="connsiteY4" fmla="*/ 0 h 21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63" h="215292">
                      <a:moveTo>
                        <a:pt x="305203" y="0"/>
                      </a:moveTo>
                      <a:lnTo>
                        <a:pt x="328063" y="39593"/>
                      </a:lnTo>
                      <a:lnTo>
                        <a:pt x="23743" y="215292"/>
                      </a:lnTo>
                      <a:lnTo>
                        <a:pt x="0" y="176209"/>
                      </a:lnTo>
                      <a:lnTo>
                        <a:pt x="305203"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 name="Freeform: Shape 138">
                  <a:extLst>
                    <a:ext uri="{FF2B5EF4-FFF2-40B4-BE49-F238E27FC236}">
                      <a16:creationId xmlns:a16="http://schemas.microsoft.com/office/drawing/2014/main" id="{D9D74323-1576-4D7D-B1B0-6F6320E52431}"/>
                    </a:ext>
                  </a:extLst>
                </p:cNvPr>
                <p:cNvSpPr/>
                <p:nvPr/>
              </p:nvSpPr>
              <p:spPr>
                <a:xfrm>
                  <a:off x="3560320" y="2721289"/>
                  <a:ext cx="356833" cy="136723"/>
                </a:xfrm>
                <a:custGeom>
                  <a:avLst/>
                  <a:gdLst>
                    <a:gd name="connsiteX0" fmla="*/ 11833 w 356833"/>
                    <a:gd name="connsiteY0" fmla="*/ 0 h 136723"/>
                    <a:gd name="connsiteX1" fmla="*/ 356833 w 356833"/>
                    <a:gd name="connsiteY1" fmla="*/ 92443 h 136723"/>
                    <a:gd name="connsiteX2" fmla="*/ 345447 w 356833"/>
                    <a:gd name="connsiteY2" fmla="*/ 136723 h 136723"/>
                    <a:gd name="connsiteX3" fmla="*/ 0 w 356833"/>
                    <a:gd name="connsiteY3" fmla="*/ 44161 h 136723"/>
                    <a:gd name="connsiteX4" fmla="*/ 11833 w 356833"/>
                    <a:gd name="connsiteY4" fmla="*/ 0 h 13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33" h="136723">
                      <a:moveTo>
                        <a:pt x="11833" y="0"/>
                      </a:moveTo>
                      <a:lnTo>
                        <a:pt x="356833" y="92443"/>
                      </a:lnTo>
                      <a:lnTo>
                        <a:pt x="345447" y="136723"/>
                      </a:lnTo>
                      <a:lnTo>
                        <a:pt x="0" y="44161"/>
                      </a:lnTo>
                      <a:lnTo>
                        <a:pt x="11833"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0" name="Freeform: Shape 139">
                  <a:extLst>
                    <a:ext uri="{FF2B5EF4-FFF2-40B4-BE49-F238E27FC236}">
                      <a16:creationId xmlns:a16="http://schemas.microsoft.com/office/drawing/2014/main" id="{3DBB0591-1BBE-4AE9-885E-5C1DF4A9287B}"/>
                    </a:ext>
                  </a:extLst>
                </p:cNvPr>
                <p:cNvSpPr/>
                <p:nvPr/>
              </p:nvSpPr>
              <p:spPr>
                <a:xfrm>
                  <a:off x="8264000" y="2721289"/>
                  <a:ext cx="351595" cy="135321"/>
                </a:xfrm>
                <a:custGeom>
                  <a:avLst/>
                  <a:gdLst>
                    <a:gd name="connsiteX0" fmla="*/ 339761 w 351595"/>
                    <a:gd name="connsiteY0" fmla="*/ 0 h 135321"/>
                    <a:gd name="connsiteX1" fmla="*/ 351595 w 351595"/>
                    <a:gd name="connsiteY1" fmla="*/ 44162 h 135321"/>
                    <a:gd name="connsiteX2" fmla="*/ 11386 w 351595"/>
                    <a:gd name="connsiteY2" fmla="*/ 135321 h 135321"/>
                    <a:gd name="connsiteX3" fmla="*/ 0 w 351595"/>
                    <a:gd name="connsiteY3" fmla="*/ 91039 h 135321"/>
                    <a:gd name="connsiteX4" fmla="*/ 339761 w 351595"/>
                    <a:gd name="connsiteY4" fmla="*/ 0 h 13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95" h="135321">
                      <a:moveTo>
                        <a:pt x="339761" y="0"/>
                      </a:moveTo>
                      <a:lnTo>
                        <a:pt x="351595" y="44162"/>
                      </a:lnTo>
                      <a:lnTo>
                        <a:pt x="11386" y="135321"/>
                      </a:lnTo>
                      <a:lnTo>
                        <a:pt x="0" y="91039"/>
                      </a:lnTo>
                      <a:lnTo>
                        <a:pt x="33976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Freeform: Shape 140">
                  <a:extLst>
                    <a:ext uri="{FF2B5EF4-FFF2-40B4-BE49-F238E27FC236}">
                      <a16:creationId xmlns:a16="http://schemas.microsoft.com/office/drawing/2014/main" id="{04BAF63E-3CF8-4545-A138-A806C1C74805}"/>
                    </a:ext>
                  </a:extLst>
                </p:cNvPr>
                <p:cNvSpPr/>
                <p:nvPr/>
              </p:nvSpPr>
              <p:spPr>
                <a:xfrm>
                  <a:off x="3477279" y="3396204"/>
                  <a:ext cx="356521" cy="45719"/>
                </a:xfrm>
                <a:custGeom>
                  <a:avLst/>
                  <a:gdLst>
                    <a:gd name="connsiteX0" fmla="*/ 356520 w 356521"/>
                    <a:gd name="connsiteY0" fmla="*/ 0 h 45719"/>
                    <a:gd name="connsiteX1" fmla="*/ 355366 w 356521"/>
                    <a:gd name="connsiteY1" fmla="*/ 22857 h 45719"/>
                    <a:gd name="connsiteX2" fmla="*/ 356521 w 356521"/>
                    <a:gd name="connsiteY2" fmla="*/ 45719 h 45719"/>
                    <a:gd name="connsiteX3" fmla="*/ 1 w 356521"/>
                    <a:gd name="connsiteY3" fmla="*/ 45719 h 45719"/>
                    <a:gd name="connsiteX4" fmla="*/ 0 w 356521"/>
                    <a:gd name="connsiteY4" fmla="*/ 0 h 45719"/>
                    <a:gd name="connsiteX5" fmla="*/ 356520 w 356521"/>
                    <a:gd name="connsiteY5"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21" h="45719">
                      <a:moveTo>
                        <a:pt x="356520" y="0"/>
                      </a:moveTo>
                      <a:lnTo>
                        <a:pt x="355366" y="22857"/>
                      </a:lnTo>
                      <a:lnTo>
                        <a:pt x="356521" y="45719"/>
                      </a:lnTo>
                      <a:lnTo>
                        <a:pt x="1" y="45719"/>
                      </a:lnTo>
                      <a:lnTo>
                        <a:pt x="0" y="0"/>
                      </a:lnTo>
                      <a:lnTo>
                        <a:pt x="35652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Freeform: Shape 141">
                  <a:extLst>
                    <a:ext uri="{FF2B5EF4-FFF2-40B4-BE49-F238E27FC236}">
                      <a16:creationId xmlns:a16="http://schemas.microsoft.com/office/drawing/2014/main" id="{7A4052C6-5D6C-4C05-9CC9-8CA2B380487D}"/>
                    </a:ext>
                  </a:extLst>
                </p:cNvPr>
                <p:cNvSpPr/>
                <p:nvPr/>
              </p:nvSpPr>
              <p:spPr>
                <a:xfrm>
                  <a:off x="8347714" y="3396204"/>
                  <a:ext cx="350920" cy="45719"/>
                </a:xfrm>
                <a:custGeom>
                  <a:avLst/>
                  <a:gdLst>
                    <a:gd name="connsiteX0" fmla="*/ 0 w 350920"/>
                    <a:gd name="connsiteY0" fmla="*/ 0 h 45719"/>
                    <a:gd name="connsiteX1" fmla="*/ 350920 w 350920"/>
                    <a:gd name="connsiteY1" fmla="*/ 0 h 45719"/>
                    <a:gd name="connsiteX2" fmla="*/ 350920 w 350920"/>
                    <a:gd name="connsiteY2" fmla="*/ 45719 h 45719"/>
                    <a:gd name="connsiteX3" fmla="*/ 0 w 350920"/>
                    <a:gd name="connsiteY3" fmla="*/ 45719 h 45719"/>
                    <a:gd name="connsiteX4" fmla="*/ 1154 w 350920"/>
                    <a:gd name="connsiteY4" fmla="*/ 22857 h 45719"/>
                    <a:gd name="connsiteX5" fmla="*/ 0 w 350920"/>
                    <a:gd name="connsiteY5"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920" h="45719">
                      <a:moveTo>
                        <a:pt x="0" y="0"/>
                      </a:moveTo>
                      <a:lnTo>
                        <a:pt x="350920" y="0"/>
                      </a:lnTo>
                      <a:lnTo>
                        <a:pt x="350920" y="45719"/>
                      </a:lnTo>
                      <a:lnTo>
                        <a:pt x="0" y="45719"/>
                      </a:lnTo>
                      <a:lnTo>
                        <a:pt x="1154" y="22857"/>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Freeform: Shape 142">
                  <a:extLst>
                    <a:ext uri="{FF2B5EF4-FFF2-40B4-BE49-F238E27FC236}">
                      <a16:creationId xmlns:a16="http://schemas.microsoft.com/office/drawing/2014/main" id="{5DDEB369-1BA4-4BA9-8E2B-F3D98600C9FC}"/>
                    </a:ext>
                  </a:extLst>
                </p:cNvPr>
                <p:cNvSpPr/>
                <p:nvPr/>
              </p:nvSpPr>
              <p:spPr>
                <a:xfrm>
                  <a:off x="3560319" y="3980112"/>
                  <a:ext cx="356835" cy="136724"/>
                </a:xfrm>
                <a:custGeom>
                  <a:avLst/>
                  <a:gdLst>
                    <a:gd name="connsiteX0" fmla="*/ 345449 w 356835"/>
                    <a:gd name="connsiteY0" fmla="*/ 0 h 136724"/>
                    <a:gd name="connsiteX1" fmla="*/ 356835 w 356835"/>
                    <a:gd name="connsiteY1" fmla="*/ 44281 h 136724"/>
                    <a:gd name="connsiteX2" fmla="*/ 11833 w 356835"/>
                    <a:gd name="connsiteY2" fmla="*/ 136724 h 136724"/>
                    <a:gd name="connsiteX3" fmla="*/ 0 w 356835"/>
                    <a:gd name="connsiteY3" fmla="*/ 92563 h 136724"/>
                    <a:gd name="connsiteX4" fmla="*/ 345449 w 356835"/>
                    <a:gd name="connsiteY4" fmla="*/ 0 h 13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35" h="136724">
                      <a:moveTo>
                        <a:pt x="345449" y="0"/>
                      </a:moveTo>
                      <a:lnTo>
                        <a:pt x="356835" y="44281"/>
                      </a:lnTo>
                      <a:lnTo>
                        <a:pt x="11833" y="136724"/>
                      </a:lnTo>
                      <a:lnTo>
                        <a:pt x="0" y="92563"/>
                      </a:lnTo>
                      <a:lnTo>
                        <a:pt x="345449"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4" name="Freeform: Shape 143">
                  <a:extLst>
                    <a:ext uri="{FF2B5EF4-FFF2-40B4-BE49-F238E27FC236}">
                      <a16:creationId xmlns:a16="http://schemas.microsoft.com/office/drawing/2014/main" id="{E16409E8-3288-479E-AE25-87B0D78B5FA5}"/>
                    </a:ext>
                  </a:extLst>
                </p:cNvPr>
                <p:cNvSpPr/>
                <p:nvPr/>
              </p:nvSpPr>
              <p:spPr>
                <a:xfrm>
                  <a:off x="8264000" y="3981516"/>
                  <a:ext cx="351595" cy="135320"/>
                </a:xfrm>
                <a:custGeom>
                  <a:avLst/>
                  <a:gdLst>
                    <a:gd name="connsiteX0" fmla="*/ 11385 w 351595"/>
                    <a:gd name="connsiteY0" fmla="*/ 0 h 135320"/>
                    <a:gd name="connsiteX1" fmla="*/ 351595 w 351595"/>
                    <a:gd name="connsiteY1" fmla="*/ 91159 h 135320"/>
                    <a:gd name="connsiteX2" fmla="*/ 339762 w 351595"/>
                    <a:gd name="connsiteY2" fmla="*/ 135320 h 135320"/>
                    <a:gd name="connsiteX3" fmla="*/ 0 w 351595"/>
                    <a:gd name="connsiteY3" fmla="*/ 44281 h 135320"/>
                    <a:gd name="connsiteX4" fmla="*/ 11385 w 351595"/>
                    <a:gd name="connsiteY4" fmla="*/ 0 h 13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95" h="135320">
                      <a:moveTo>
                        <a:pt x="11385" y="0"/>
                      </a:moveTo>
                      <a:lnTo>
                        <a:pt x="351595" y="91159"/>
                      </a:lnTo>
                      <a:lnTo>
                        <a:pt x="339762" y="135320"/>
                      </a:lnTo>
                      <a:lnTo>
                        <a:pt x="0" y="44281"/>
                      </a:lnTo>
                      <a:lnTo>
                        <a:pt x="11385"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5" name="Freeform: Shape 144">
                  <a:extLst>
                    <a:ext uri="{FF2B5EF4-FFF2-40B4-BE49-F238E27FC236}">
                      <a16:creationId xmlns:a16="http://schemas.microsoft.com/office/drawing/2014/main" id="{5B527C3E-2ADA-4949-A0BF-297EF5A9929C}"/>
                    </a:ext>
                  </a:extLst>
                </p:cNvPr>
                <p:cNvSpPr/>
                <p:nvPr/>
              </p:nvSpPr>
              <p:spPr>
                <a:xfrm>
                  <a:off x="3815614" y="4526511"/>
                  <a:ext cx="332211" cy="217688"/>
                </a:xfrm>
                <a:custGeom>
                  <a:avLst/>
                  <a:gdLst>
                    <a:gd name="connsiteX0" fmla="*/ 308467 w 332211"/>
                    <a:gd name="connsiteY0" fmla="*/ 0 h 217688"/>
                    <a:gd name="connsiteX1" fmla="*/ 332211 w 332211"/>
                    <a:gd name="connsiteY1" fmla="*/ 39084 h 217688"/>
                    <a:gd name="connsiteX2" fmla="*/ 22860 w 332211"/>
                    <a:gd name="connsiteY2" fmla="*/ 217688 h 217688"/>
                    <a:gd name="connsiteX3" fmla="*/ 0 w 332211"/>
                    <a:gd name="connsiteY3" fmla="*/ 178093 h 217688"/>
                    <a:gd name="connsiteX4" fmla="*/ 308467 w 332211"/>
                    <a:gd name="connsiteY4" fmla="*/ 0 h 21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11" h="217688">
                      <a:moveTo>
                        <a:pt x="308467" y="0"/>
                      </a:moveTo>
                      <a:lnTo>
                        <a:pt x="332211" y="39084"/>
                      </a:lnTo>
                      <a:lnTo>
                        <a:pt x="22860" y="217688"/>
                      </a:lnTo>
                      <a:lnTo>
                        <a:pt x="0" y="178093"/>
                      </a:lnTo>
                      <a:lnTo>
                        <a:pt x="308467"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6" name="Freeform: Shape 145">
                  <a:extLst>
                    <a:ext uri="{FF2B5EF4-FFF2-40B4-BE49-F238E27FC236}">
                      <a16:creationId xmlns:a16="http://schemas.microsoft.com/office/drawing/2014/main" id="{1092107A-C6BB-4FDE-B749-B56BFBBC7E91}"/>
                    </a:ext>
                  </a:extLst>
                </p:cNvPr>
                <p:cNvSpPr/>
                <p:nvPr/>
              </p:nvSpPr>
              <p:spPr>
                <a:xfrm>
                  <a:off x="8032234" y="4528904"/>
                  <a:ext cx="328066" cy="215294"/>
                </a:xfrm>
                <a:custGeom>
                  <a:avLst/>
                  <a:gdLst>
                    <a:gd name="connsiteX0" fmla="*/ 23744 w 328066"/>
                    <a:gd name="connsiteY0" fmla="*/ 0 h 215294"/>
                    <a:gd name="connsiteX1" fmla="*/ 328066 w 328066"/>
                    <a:gd name="connsiteY1" fmla="*/ 175700 h 215294"/>
                    <a:gd name="connsiteX2" fmla="*/ 305206 w 328066"/>
                    <a:gd name="connsiteY2" fmla="*/ 215294 h 215294"/>
                    <a:gd name="connsiteX3" fmla="*/ 0 w 328066"/>
                    <a:gd name="connsiteY3" fmla="*/ 39084 h 215294"/>
                    <a:gd name="connsiteX4" fmla="*/ 23744 w 328066"/>
                    <a:gd name="connsiteY4" fmla="*/ 0 h 21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66" h="215294">
                      <a:moveTo>
                        <a:pt x="23744" y="0"/>
                      </a:moveTo>
                      <a:lnTo>
                        <a:pt x="328066" y="175700"/>
                      </a:lnTo>
                      <a:lnTo>
                        <a:pt x="305206" y="215294"/>
                      </a:lnTo>
                      <a:lnTo>
                        <a:pt x="0" y="39084"/>
                      </a:lnTo>
                      <a:lnTo>
                        <a:pt x="2374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Freeform: Shape 146">
                  <a:extLst>
                    <a:ext uri="{FF2B5EF4-FFF2-40B4-BE49-F238E27FC236}">
                      <a16:creationId xmlns:a16="http://schemas.microsoft.com/office/drawing/2014/main" id="{B2E90726-8A97-40BF-A2E8-784997F3BA87}"/>
                    </a:ext>
                  </a:extLst>
                </p:cNvPr>
                <p:cNvSpPr/>
                <p:nvPr/>
              </p:nvSpPr>
              <p:spPr>
                <a:xfrm>
                  <a:off x="4225765" y="4997386"/>
                  <a:ext cx="283736" cy="283869"/>
                </a:xfrm>
                <a:custGeom>
                  <a:avLst/>
                  <a:gdLst>
                    <a:gd name="connsiteX0" fmla="*/ 251541 w 283736"/>
                    <a:gd name="connsiteY0" fmla="*/ 0 h 283869"/>
                    <a:gd name="connsiteX1" fmla="*/ 268265 w 283736"/>
                    <a:gd name="connsiteY1" fmla="*/ 18401 h 283869"/>
                    <a:gd name="connsiteX2" fmla="*/ 283736 w 283736"/>
                    <a:gd name="connsiteY2" fmla="*/ 32462 h 283869"/>
                    <a:gd name="connsiteX3" fmla="*/ 32328 w 283736"/>
                    <a:gd name="connsiteY3" fmla="*/ 283869 h 283869"/>
                    <a:gd name="connsiteX4" fmla="*/ 0 w 283736"/>
                    <a:gd name="connsiteY4" fmla="*/ 251541 h 283869"/>
                    <a:gd name="connsiteX5" fmla="*/ 251541 w 283736"/>
                    <a:gd name="connsiteY5" fmla="*/ 0 h 28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36" h="283869">
                      <a:moveTo>
                        <a:pt x="251541" y="0"/>
                      </a:moveTo>
                      <a:lnTo>
                        <a:pt x="268265" y="18401"/>
                      </a:lnTo>
                      <a:lnTo>
                        <a:pt x="283736" y="32462"/>
                      </a:lnTo>
                      <a:lnTo>
                        <a:pt x="32328" y="283869"/>
                      </a:lnTo>
                      <a:lnTo>
                        <a:pt x="0" y="251541"/>
                      </a:lnTo>
                      <a:lnTo>
                        <a:pt x="25154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Freeform: Shape 147">
                  <a:extLst>
                    <a:ext uri="{FF2B5EF4-FFF2-40B4-BE49-F238E27FC236}">
                      <a16:creationId xmlns:a16="http://schemas.microsoft.com/office/drawing/2014/main" id="{CB0300C6-1A42-4F3C-90FC-E39D7661D41E}"/>
                    </a:ext>
                  </a:extLst>
                </p:cNvPr>
                <p:cNvSpPr/>
                <p:nvPr/>
              </p:nvSpPr>
              <p:spPr>
                <a:xfrm>
                  <a:off x="7669079" y="5000318"/>
                  <a:ext cx="281070" cy="280936"/>
                </a:xfrm>
                <a:custGeom>
                  <a:avLst/>
                  <a:gdLst>
                    <a:gd name="connsiteX0" fmla="*/ 32462 w 281070"/>
                    <a:gd name="connsiteY0" fmla="*/ 0 h 280936"/>
                    <a:gd name="connsiteX1" fmla="*/ 281070 w 281070"/>
                    <a:gd name="connsiteY1" fmla="*/ 248608 h 280936"/>
                    <a:gd name="connsiteX2" fmla="*/ 248742 w 281070"/>
                    <a:gd name="connsiteY2" fmla="*/ 280936 h 280936"/>
                    <a:gd name="connsiteX3" fmla="*/ 0 w 281070"/>
                    <a:gd name="connsiteY3" fmla="*/ 32194 h 280936"/>
                    <a:gd name="connsiteX4" fmla="*/ 18403 w 281070"/>
                    <a:gd name="connsiteY4" fmla="*/ 15468 h 280936"/>
                    <a:gd name="connsiteX5" fmla="*/ 32462 w 281070"/>
                    <a:gd name="connsiteY5" fmla="*/ 0 h 28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070" h="280936">
                      <a:moveTo>
                        <a:pt x="32462" y="0"/>
                      </a:moveTo>
                      <a:lnTo>
                        <a:pt x="281070" y="248608"/>
                      </a:lnTo>
                      <a:lnTo>
                        <a:pt x="248742" y="280936"/>
                      </a:lnTo>
                      <a:lnTo>
                        <a:pt x="0" y="32194"/>
                      </a:lnTo>
                      <a:lnTo>
                        <a:pt x="18403" y="15468"/>
                      </a:lnTo>
                      <a:lnTo>
                        <a:pt x="324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9" name="Freeform: Shape 148">
                  <a:extLst>
                    <a:ext uri="{FF2B5EF4-FFF2-40B4-BE49-F238E27FC236}">
                      <a16:creationId xmlns:a16="http://schemas.microsoft.com/office/drawing/2014/main" id="{9086B263-200B-443A-971C-26641AE8E5B0}"/>
                    </a:ext>
                  </a:extLst>
                </p:cNvPr>
                <p:cNvSpPr/>
                <p:nvPr/>
              </p:nvSpPr>
              <p:spPr>
                <a:xfrm>
                  <a:off x="4762823" y="5360009"/>
                  <a:ext cx="217217" cy="331397"/>
                </a:xfrm>
                <a:custGeom>
                  <a:avLst/>
                  <a:gdLst>
                    <a:gd name="connsiteX0" fmla="*/ 178134 w 217217"/>
                    <a:gd name="connsiteY0" fmla="*/ 0 h 331397"/>
                    <a:gd name="connsiteX1" fmla="*/ 217217 w 217217"/>
                    <a:gd name="connsiteY1" fmla="*/ 23744 h 331397"/>
                    <a:gd name="connsiteX2" fmla="*/ 39593 w 217217"/>
                    <a:gd name="connsiteY2" fmla="*/ 331397 h 331397"/>
                    <a:gd name="connsiteX3" fmla="*/ 0 w 217217"/>
                    <a:gd name="connsiteY3" fmla="*/ 308537 h 331397"/>
                    <a:gd name="connsiteX4" fmla="*/ 178134 w 217217"/>
                    <a:gd name="connsiteY4" fmla="*/ 0 h 33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17" h="331397">
                      <a:moveTo>
                        <a:pt x="178134" y="0"/>
                      </a:moveTo>
                      <a:lnTo>
                        <a:pt x="217217" y="23744"/>
                      </a:lnTo>
                      <a:lnTo>
                        <a:pt x="39593" y="331397"/>
                      </a:lnTo>
                      <a:lnTo>
                        <a:pt x="0" y="308537"/>
                      </a:lnTo>
                      <a:lnTo>
                        <a:pt x="17813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Freeform: Shape 149">
                  <a:extLst>
                    <a:ext uri="{FF2B5EF4-FFF2-40B4-BE49-F238E27FC236}">
                      <a16:creationId xmlns:a16="http://schemas.microsoft.com/office/drawing/2014/main" id="{D417CBF2-FC30-42F1-A7AE-ECECDB4712EA}"/>
                    </a:ext>
                  </a:extLst>
                </p:cNvPr>
                <p:cNvSpPr/>
                <p:nvPr/>
              </p:nvSpPr>
              <p:spPr>
                <a:xfrm>
                  <a:off x="7197328" y="5362526"/>
                  <a:ext cx="215764" cy="328878"/>
                </a:xfrm>
                <a:custGeom>
                  <a:avLst/>
                  <a:gdLst>
                    <a:gd name="connsiteX0" fmla="*/ 39084 w 215764"/>
                    <a:gd name="connsiteY0" fmla="*/ 0 h 328878"/>
                    <a:gd name="connsiteX1" fmla="*/ 215764 w 215764"/>
                    <a:gd name="connsiteY1" fmla="*/ 306019 h 328878"/>
                    <a:gd name="connsiteX2" fmla="*/ 176170 w 215764"/>
                    <a:gd name="connsiteY2" fmla="*/ 328878 h 328878"/>
                    <a:gd name="connsiteX3" fmla="*/ 0 w 215764"/>
                    <a:gd name="connsiteY3" fmla="*/ 23744 h 328878"/>
                    <a:gd name="connsiteX4" fmla="*/ 39084 w 215764"/>
                    <a:gd name="connsiteY4" fmla="*/ 0 h 32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64" h="328878">
                      <a:moveTo>
                        <a:pt x="39084" y="0"/>
                      </a:moveTo>
                      <a:lnTo>
                        <a:pt x="215764" y="306019"/>
                      </a:lnTo>
                      <a:lnTo>
                        <a:pt x="176170" y="328878"/>
                      </a:lnTo>
                      <a:lnTo>
                        <a:pt x="0" y="23744"/>
                      </a:lnTo>
                      <a:lnTo>
                        <a:pt x="39084"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1" name="Freeform: Shape 150">
                  <a:extLst>
                    <a:ext uri="{FF2B5EF4-FFF2-40B4-BE49-F238E27FC236}">
                      <a16:creationId xmlns:a16="http://schemas.microsoft.com/office/drawing/2014/main" id="{0ACC4DE1-35F9-4A61-A94E-DA6D3B6D2D98}"/>
                    </a:ext>
                  </a:extLst>
                </p:cNvPr>
                <p:cNvSpPr/>
                <p:nvPr/>
              </p:nvSpPr>
              <p:spPr>
                <a:xfrm>
                  <a:off x="5390184" y="5591812"/>
                  <a:ext cx="136202" cy="354889"/>
                </a:xfrm>
                <a:custGeom>
                  <a:avLst/>
                  <a:gdLst>
                    <a:gd name="connsiteX0" fmla="*/ 91922 w 136202"/>
                    <a:gd name="connsiteY0" fmla="*/ 0 h 354889"/>
                    <a:gd name="connsiteX1" fmla="*/ 136202 w 136202"/>
                    <a:gd name="connsiteY1" fmla="*/ 11385 h 354889"/>
                    <a:gd name="connsiteX2" fmla="*/ 44161 w 136202"/>
                    <a:gd name="connsiteY2" fmla="*/ 354889 h 354889"/>
                    <a:gd name="connsiteX3" fmla="*/ 0 w 136202"/>
                    <a:gd name="connsiteY3" fmla="*/ 343056 h 354889"/>
                    <a:gd name="connsiteX4" fmla="*/ 91922 w 136202"/>
                    <a:gd name="connsiteY4" fmla="*/ 0 h 35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2" h="354889">
                      <a:moveTo>
                        <a:pt x="91922" y="0"/>
                      </a:moveTo>
                      <a:lnTo>
                        <a:pt x="136202" y="11385"/>
                      </a:lnTo>
                      <a:lnTo>
                        <a:pt x="44161" y="354889"/>
                      </a:lnTo>
                      <a:lnTo>
                        <a:pt x="0" y="343056"/>
                      </a:lnTo>
                      <a:lnTo>
                        <a:pt x="9192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Freeform: Shape 151">
                  <a:extLst>
                    <a:ext uri="{FF2B5EF4-FFF2-40B4-BE49-F238E27FC236}">
                      <a16:creationId xmlns:a16="http://schemas.microsoft.com/office/drawing/2014/main" id="{CD3B4207-B282-41C2-853E-274ABFDBFFBF}"/>
                    </a:ext>
                  </a:extLst>
                </p:cNvPr>
                <p:cNvSpPr/>
                <p:nvPr/>
              </p:nvSpPr>
              <p:spPr>
                <a:xfrm>
                  <a:off x="6649888" y="5593157"/>
                  <a:ext cx="135842" cy="353542"/>
                </a:xfrm>
                <a:custGeom>
                  <a:avLst/>
                  <a:gdLst>
                    <a:gd name="connsiteX0" fmla="*/ 44281 w 135842"/>
                    <a:gd name="connsiteY0" fmla="*/ 0 h 353542"/>
                    <a:gd name="connsiteX1" fmla="*/ 135842 w 135842"/>
                    <a:gd name="connsiteY1" fmla="*/ 341709 h 353542"/>
                    <a:gd name="connsiteX2" fmla="*/ 91681 w 135842"/>
                    <a:gd name="connsiteY2" fmla="*/ 353542 h 353542"/>
                    <a:gd name="connsiteX3" fmla="*/ 0 w 135842"/>
                    <a:gd name="connsiteY3" fmla="*/ 11386 h 353542"/>
                    <a:gd name="connsiteX4" fmla="*/ 44281 w 135842"/>
                    <a:gd name="connsiteY4" fmla="*/ 0 h 35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42" h="353542">
                      <a:moveTo>
                        <a:pt x="44281" y="0"/>
                      </a:moveTo>
                      <a:lnTo>
                        <a:pt x="135842" y="341709"/>
                      </a:lnTo>
                      <a:lnTo>
                        <a:pt x="91681" y="353542"/>
                      </a:lnTo>
                      <a:lnTo>
                        <a:pt x="0" y="11386"/>
                      </a:lnTo>
                      <a:lnTo>
                        <a:pt x="44281"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 name="Freeform: Shape 152">
                  <a:extLst>
                    <a:ext uri="{FF2B5EF4-FFF2-40B4-BE49-F238E27FC236}">
                      <a16:creationId xmlns:a16="http://schemas.microsoft.com/office/drawing/2014/main" id="{46428915-DD4A-4AB7-86B0-6ADD1C7156D6}"/>
                    </a:ext>
                  </a:extLst>
                </p:cNvPr>
                <p:cNvSpPr/>
                <p:nvPr/>
              </p:nvSpPr>
              <p:spPr>
                <a:xfrm>
                  <a:off x="6065099" y="5675878"/>
                  <a:ext cx="45719" cy="353863"/>
                </a:xfrm>
                <a:custGeom>
                  <a:avLst/>
                  <a:gdLst>
                    <a:gd name="connsiteX0" fmla="*/ 0 w 45719"/>
                    <a:gd name="connsiteY0" fmla="*/ 0 h 353863"/>
                    <a:gd name="connsiteX1" fmla="*/ 25658 w 45719"/>
                    <a:gd name="connsiteY1" fmla="*/ 1295 h 353863"/>
                    <a:gd name="connsiteX2" fmla="*/ 45719 w 45719"/>
                    <a:gd name="connsiteY2" fmla="*/ 282 h 353863"/>
                    <a:gd name="connsiteX3" fmla="*/ 45719 w 45719"/>
                    <a:gd name="connsiteY3" fmla="*/ 353863 h 353863"/>
                    <a:gd name="connsiteX4" fmla="*/ 0 w 45719"/>
                    <a:gd name="connsiteY4" fmla="*/ 353863 h 353863"/>
                    <a:gd name="connsiteX5" fmla="*/ 0 w 45719"/>
                    <a:gd name="connsiteY5" fmla="*/ 0 h 3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353863">
                      <a:moveTo>
                        <a:pt x="0" y="0"/>
                      </a:moveTo>
                      <a:lnTo>
                        <a:pt x="25658" y="1295"/>
                      </a:lnTo>
                      <a:lnTo>
                        <a:pt x="45719" y="282"/>
                      </a:lnTo>
                      <a:lnTo>
                        <a:pt x="45719" y="353863"/>
                      </a:lnTo>
                      <a:lnTo>
                        <a:pt x="0" y="353863"/>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26" name="Circle: Hollow 125">
              <a:extLst>
                <a:ext uri="{FF2B5EF4-FFF2-40B4-BE49-F238E27FC236}">
                  <a16:creationId xmlns:a16="http://schemas.microsoft.com/office/drawing/2014/main" id="{4B51A422-AD8E-4417-A125-B0B58291E0A0}"/>
                </a:ext>
              </a:extLst>
            </p:cNvPr>
            <p:cNvSpPr/>
            <p:nvPr/>
          </p:nvSpPr>
          <p:spPr>
            <a:xfrm>
              <a:off x="2536424" y="967127"/>
              <a:ext cx="4877362" cy="4877362"/>
            </a:xfrm>
            <a:prstGeom prst="donut">
              <a:avLst>
                <a:gd name="adj" fmla="val 1206"/>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Circle: Hollow 126">
              <a:extLst>
                <a:ext uri="{FF2B5EF4-FFF2-40B4-BE49-F238E27FC236}">
                  <a16:creationId xmlns:a16="http://schemas.microsoft.com/office/drawing/2014/main" id="{C2623B10-5E28-4551-9A56-0ACA5D24CF4F}"/>
                </a:ext>
              </a:extLst>
            </p:cNvPr>
            <p:cNvSpPr/>
            <p:nvPr/>
          </p:nvSpPr>
          <p:spPr>
            <a:xfrm>
              <a:off x="2215784" y="646487"/>
              <a:ext cx="5518642" cy="5518642"/>
            </a:xfrm>
            <a:prstGeom prst="donut">
              <a:avLst>
                <a:gd name="adj" fmla="val 688"/>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8" name="Group 177">
            <a:extLst>
              <a:ext uri="{FF2B5EF4-FFF2-40B4-BE49-F238E27FC236}">
                <a16:creationId xmlns:a16="http://schemas.microsoft.com/office/drawing/2014/main" id="{9F1D3590-215F-4A1C-875F-C3BA81231348}"/>
              </a:ext>
            </a:extLst>
          </p:cNvPr>
          <p:cNvGrpSpPr/>
          <p:nvPr/>
        </p:nvGrpSpPr>
        <p:grpSpPr>
          <a:xfrm>
            <a:off x="3378959" y="2777455"/>
            <a:ext cx="1283210" cy="1283210"/>
            <a:chOff x="1224922" y="598425"/>
            <a:chExt cx="5641271" cy="5641271"/>
          </a:xfrm>
          <a:effectLst/>
        </p:grpSpPr>
        <p:sp>
          <p:nvSpPr>
            <p:cNvPr id="179" name="Rectangle 178">
              <a:extLst>
                <a:ext uri="{FF2B5EF4-FFF2-40B4-BE49-F238E27FC236}">
                  <a16:creationId xmlns:a16="http://schemas.microsoft.com/office/drawing/2014/main" id="{36AD7136-B217-4377-95AA-3E70C5834B46}"/>
                </a:ext>
              </a:extLst>
            </p:cNvPr>
            <p:cNvSpPr/>
            <p:nvPr/>
          </p:nvSpPr>
          <p:spPr>
            <a:xfrm rot="2700000">
              <a:off x="3958590" y="59842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773A310B-5711-4FAF-A8E3-AA8917EF35A6}"/>
                </a:ext>
              </a:extLst>
            </p:cNvPr>
            <p:cNvSpPr/>
            <p:nvPr/>
          </p:nvSpPr>
          <p:spPr>
            <a:xfrm rot="2700000">
              <a:off x="3958590" y="606576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722A7BB8-8471-4E0B-9894-41CBF8D362C4}"/>
                </a:ext>
              </a:extLst>
            </p:cNvPr>
            <p:cNvSpPr/>
            <p:nvPr/>
          </p:nvSpPr>
          <p:spPr>
            <a:xfrm rot="3600000">
              <a:off x="466611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BE62CAEA-3F7C-49CD-ACF4-7C1D74B61372}"/>
                </a:ext>
              </a:extLst>
            </p:cNvPr>
            <p:cNvSpPr/>
            <p:nvPr/>
          </p:nvSpPr>
          <p:spPr>
            <a:xfrm rot="3600000">
              <a:off x="325106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DC56E973-5338-4496-A87C-8D17ECE2D658}"/>
                </a:ext>
              </a:extLst>
            </p:cNvPr>
            <p:cNvSpPr/>
            <p:nvPr/>
          </p:nvSpPr>
          <p:spPr>
            <a:xfrm rot="4500000">
              <a:off x="5325424"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F9975501-3FF5-45A5-B884-E2A7CE0C0C39}"/>
                </a:ext>
              </a:extLst>
            </p:cNvPr>
            <p:cNvSpPr/>
            <p:nvPr/>
          </p:nvSpPr>
          <p:spPr>
            <a:xfrm rot="4500000">
              <a:off x="2591756"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CB474BFC-F551-4E21-AC5C-A177FA26B4A6}"/>
                </a:ext>
              </a:extLst>
            </p:cNvPr>
            <p:cNvSpPr/>
            <p:nvPr/>
          </p:nvSpPr>
          <p:spPr>
            <a:xfrm rot="5400000">
              <a:off x="5891586"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CBE03070-6720-484D-A428-918B6EA69B52}"/>
                </a:ext>
              </a:extLst>
            </p:cNvPr>
            <p:cNvSpPr/>
            <p:nvPr/>
          </p:nvSpPr>
          <p:spPr>
            <a:xfrm rot="5400000">
              <a:off x="2025594"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D9DA5968-254C-48F5-B57E-6C9FC4F8D1F5}"/>
                </a:ext>
              </a:extLst>
            </p:cNvPr>
            <p:cNvSpPr/>
            <p:nvPr/>
          </p:nvSpPr>
          <p:spPr>
            <a:xfrm rot="6300000">
              <a:off x="6326016"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791CA7B4-3C2B-4D91-B48B-E42785DE43A1}"/>
                </a:ext>
              </a:extLst>
            </p:cNvPr>
            <p:cNvSpPr/>
            <p:nvPr/>
          </p:nvSpPr>
          <p:spPr>
            <a:xfrm rot="6300000">
              <a:off x="1591164"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BBFF6BF-491B-47FE-89F4-A78FC7932618}"/>
                </a:ext>
              </a:extLst>
            </p:cNvPr>
            <p:cNvSpPr/>
            <p:nvPr/>
          </p:nvSpPr>
          <p:spPr>
            <a:xfrm rot="7200000">
              <a:off x="6599111"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F7650B6-9F1B-4840-A6F2-09C469D527C8}"/>
                </a:ext>
              </a:extLst>
            </p:cNvPr>
            <p:cNvSpPr/>
            <p:nvPr/>
          </p:nvSpPr>
          <p:spPr>
            <a:xfrm rot="7200000">
              <a:off x="1318069"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BD09E766-4BE1-48F5-B40A-E1B49BE5E1C6}"/>
                </a:ext>
              </a:extLst>
            </p:cNvPr>
            <p:cNvSpPr/>
            <p:nvPr/>
          </p:nvSpPr>
          <p:spPr>
            <a:xfrm rot="8100000">
              <a:off x="6692259"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2AF94B9D-A938-41FE-8BAD-E0829590D02B}"/>
                </a:ext>
              </a:extLst>
            </p:cNvPr>
            <p:cNvSpPr/>
            <p:nvPr/>
          </p:nvSpPr>
          <p:spPr>
            <a:xfrm rot="8100000">
              <a:off x="1224922" y="3332094"/>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CA543DA2-FD6B-46C2-A7B7-499E947C8A7B}"/>
                </a:ext>
              </a:extLst>
            </p:cNvPr>
            <p:cNvSpPr/>
            <p:nvPr/>
          </p:nvSpPr>
          <p:spPr>
            <a:xfrm rot="9000000">
              <a:off x="6599111" y="403961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9E3E352C-A3C8-46EB-B5F4-B5788684EAAC}"/>
                </a:ext>
              </a:extLst>
            </p:cNvPr>
            <p:cNvSpPr/>
            <p:nvPr/>
          </p:nvSpPr>
          <p:spPr>
            <a:xfrm rot="9000000">
              <a:off x="1318069" y="262456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5AE11485-6292-4D90-A7DD-6DADCDCAF7DE}"/>
                </a:ext>
              </a:extLst>
            </p:cNvPr>
            <p:cNvSpPr/>
            <p:nvPr/>
          </p:nvSpPr>
          <p:spPr>
            <a:xfrm rot="9900000">
              <a:off x="6326016" y="469892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FF2F6B62-977C-47BE-A2C3-E2EB09E579EF}"/>
                </a:ext>
              </a:extLst>
            </p:cNvPr>
            <p:cNvSpPr/>
            <p:nvPr/>
          </p:nvSpPr>
          <p:spPr>
            <a:xfrm rot="9900000">
              <a:off x="1591164" y="196525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57C06CBF-A597-47BE-80A2-69B0D380E544}"/>
                </a:ext>
              </a:extLst>
            </p:cNvPr>
            <p:cNvSpPr/>
            <p:nvPr/>
          </p:nvSpPr>
          <p:spPr>
            <a:xfrm rot="10800000">
              <a:off x="5891586" y="5265089"/>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15EFCC7F-1974-4529-8DF8-E649228E2D47}"/>
                </a:ext>
              </a:extLst>
            </p:cNvPr>
            <p:cNvSpPr/>
            <p:nvPr/>
          </p:nvSpPr>
          <p:spPr>
            <a:xfrm rot="10800000">
              <a:off x="2025594" y="1399098"/>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11D43068-30C4-49C8-98F5-4C1F2B3BF8F7}"/>
                </a:ext>
              </a:extLst>
            </p:cNvPr>
            <p:cNvSpPr/>
            <p:nvPr/>
          </p:nvSpPr>
          <p:spPr>
            <a:xfrm rot="11700000">
              <a:off x="5325424" y="5699520"/>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77AEEE81-95F9-4BD6-9E2E-FEB58673CC4B}"/>
                </a:ext>
              </a:extLst>
            </p:cNvPr>
            <p:cNvSpPr/>
            <p:nvPr/>
          </p:nvSpPr>
          <p:spPr>
            <a:xfrm rot="11700000">
              <a:off x="2591756" y="964667"/>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685CAA4D-DBD9-4CAB-9FBF-3E65A02B03CA}"/>
                </a:ext>
              </a:extLst>
            </p:cNvPr>
            <p:cNvSpPr/>
            <p:nvPr/>
          </p:nvSpPr>
          <p:spPr>
            <a:xfrm rot="12600000">
              <a:off x="4666115" y="5972615"/>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9C146D0B-DCCA-47FA-A39C-5FE598722356}"/>
                </a:ext>
              </a:extLst>
            </p:cNvPr>
            <p:cNvSpPr/>
            <p:nvPr/>
          </p:nvSpPr>
          <p:spPr>
            <a:xfrm rot="12600000">
              <a:off x="3251065" y="691572"/>
              <a:ext cx="173934" cy="17393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Oval 202">
            <a:extLst>
              <a:ext uri="{FF2B5EF4-FFF2-40B4-BE49-F238E27FC236}">
                <a16:creationId xmlns:a16="http://schemas.microsoft.com/office/drawing/2014/main" id="{6063EC4B-2EEA-494A-97F6-AD7A32268641}"/>
              </a:ext>
            </a:extLst>
          </p:cNvPr>
          <p:cNvSpPr/>
          <p:nvPr/>
        </p:nvSpPr>
        <p:spPr>
          <a:xfrm>
            <a:off x="3896579" y="3295075"/>
            <a:ext cx="247970" cy="247970"/>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Shape 203">
            <a:extLst>
              <a:ext uri="{FF2B5EF4-FFF2-40B4-BE49-F238E27FC236}">
                <a16:creationId xmlns:a16="http://schemas.microsoft.com/office/drawing/2014/main" id="{9BB606C7-4FE1-4AC9-9AB0-AEA1A95D61A1}"/>
              </a:ext>
            </a:extLst>
          </p:cNvPr>
          <p:cNvSpPr/>
          <p:nvPr/>
        </p:nvSpPr>
        <p:spPr>
          <a:xfrm>
            <a:off x="-3793490" y="-4229556"/>
            <a:ext cx="15297232" cy="15297232"/>
          </a:xfrm>
          <a:custGeom>
            <a:avLst/>
            <a:gdLst>
              <a:gd name="connsiteX0" fmla="*/ 1919859 w 4865986"/>
              <a:gd name="connsiteY0" fmla="*/ 4783256 h 4865986"/>
              <a:gd name="connsiteX1" fmla="*/ 1948021 w 4865986"/>
              <a:gd name="connsiteY1" fmla="*/ 4790497 h 4865986"/>
              <a:gd name="connsiteX2" fmla="*/ 2186953 w 4865986"/>
              <a:gd name="connsiteY2" fmla="*/ 4826962 h 4865986"/>
              <a:gd name="connsiteX3" fmla="*/ 2320351 w 4865986"/>
              <a:gd name="connsiteY3" fmla="*/ 4833698 h 4865986"/>
              <a:gd name="connsiteX4" fmla="*/ 2320351 w 4865986"/>
              <a:gd name="connsiteY4" fmla="*/ 4865986 h 4865986"/>
              <a:gd name="connsiteX5" fmla="*/ 2183652 w 4865986"/>
              <a:gd name="connsiteY5" fmla="*/ 4859084 h 4865986"/>
              <a:gd name="connsiteX6" fmla="*/ 1941514 w 4865986"/>
              <a:gd name="connsiteY6" fmla="*/ 4822129 h 4865986"/>
              <a:gd name="connsiteX7" fmla="*/ 1911510 w 4865986"/>
              <a:gd name="connsiteY7" fmla="*/ 4814414 h 4865986"/>
              <a:gd name="connsiteX8" fmla="*/ 2946131 w 4865986"/>
              <a:gd name="connsiteY8" fmla="*/ 4783255 h 4865986"/>
              <a:gd name="connsiteX9" fmla="*/ 2954480 w 4865986"/>
              <a:gd name="connsiteY9" fmla="*/ 4814413 h 4865986"/>
              <a:gd name="connsiteX10" fmla="*/ 2924472 w 4865986"/>
              <a:gd name="connsiteY10" fmla="*/ 4822129 h 4865986"/>
              <a:gd name="connsiteX11" fmla="*/ 2682334 w 4865986"/>
              <a:gd name="connsiteY11" fmla="*/ 4859084 h 4865986"/>
              <a:gd name="connsiteX12" fmla="*/ 2545637 w 4865986"/>
              <a:gd name="connsiteY12" fmla="*/ 4865986 h 4865986"/>
              <a:gd name="connsiteX13" fmla="*/ 2545637 w 4865986"/>
              <a:gd name="connsiteY13" fmla="*/ 4833698 h 4865986"/>
              <a:gd name="connsiteX14" fmla="*/ 2679033 w 4865986"/>
              <a:gd name="connsiteY14" fmla="*/ 4826962 h 4865986"/>
              <a:gd name="connsiteX15" fmla="*/ 2917965 w 4865986"/>
              <a:gd name="connsiteY15" fmla="*/ 4790497 h 4865986"/>
              <a:gd name="connsiteX16" fmla="*/ 1329348 w 4865986"/>
              <a:gd name="connsiteY16" fmla="*/ 4569847 h 4865986"/>
              <a:gd name="connsiteX17" fmla="*/ 1496317 w 4865986"/>
              <a:gd name="connsiteY17" fmla="*/ 4650280 h 4865986"/>
              <a:gd name="connsiteX18" fmla="*/ 1702077 w 4865986"/>
              <a:gd name="connsiteY18" fmla="*/ 4725589 h 4865986"/>
              <a:gd name="connsiteX19" fmla="*/ 1693695 w 4865986"/>
              <a:gd name="connsiteY19" fmla="*/ 4756872 h 4865986"/>
              <a:gd name="connsiteX20" fmla="*/ 1483749 w 4865986"/>
              <a:gd name="connsiteY20" fmla="*/ 4680031 h 4865986"/>
              <a:gd name="connsiteX21" fmla="*/ 1313174 w 4865986"/>
              <a:gd name="connsiteY21" fmla="*/ 4597861 h 4865986"/>
              <a:gd name="connsiteX22" fmla="*/ 3536644 w 4865986"/>
              <a:gd name="connsiteY22" fmla="*/ 4569844 h 4865986"/>
              <a:gd name="connsiteX23" fmla="*/ 3552818 w 4865986"/>
              <a:gd name="connsiteY23" fmla="*/ 4597858 h 4865986"/>
              <a:gd name="connsiteX24" fmla="*/ 3382238 w 4865986"/>
              <a:gd name="connsiteY24" fmla="*/ 4680031 h 4865986"/>
              <a:gd name="connsiteX25" fmla="*/ 3172295 w 4865986"/>
              <a:gd name="connsiteY25" fmla="*/ 4756870 h 4865986"/>
              <a:gd name="connsiteX26" fmla="*/ 3163913 w 4865986"/>
              <a:gd name="connsiteY26" fmla="*/ 4725588 h 4865986"/>
              <a:gd name="connsiteX27" fmla="*/ 3369670 w 4865986"/>
              <a:gd name="connsiteY27" fmla="*/ 4650280 h 4865986"/>
              <a:gd name="connsiteX28" fmla="*/ 814868 w 4865986"/>
              <a:gd name="connsiteY28" fmla="*/ 4210416 h 4865986"/>
              <a:gd name="connsiteX29" fmla="*/ 902304 w 4865986"/>
              <a:gd name="connsiteY29" fmla="*/ 4289883 h 4865986"/>
              <a:gd name="connsiteX30" fmla="*/ 1087556 w 4865986"/>
              <a:gd name="connsiteY30" fmla="*/ 4428412 h 4865986"/>
              <a:gd name="connsiteX31" fmla="*/ 1134427 w 4865986"/>
              <a:gd name="connsiteY31" fmla="*/ 4456887 h 4865986"/>
              <a:gd name="connsiteX32" fmla="*/ 1118296 w 4865986"/>
              <a:gd name="connsiteY32" fmla="*/ 4484828 h 4865986"/>
              <a:gd name="connsiteX33" fmla="*/ 1069504 w 4865986"/>
              <a:gd name="connsiteY33" fmla="*/ 4455186 h 4865986"/>
              <a:gd name="connsiteX34" fmla="*/ 881766 w 4865986"/>
              <a:gd name="connsiteY34" fmla="*/ 4314798 h 4865986"/>
              <a:gd name="connsiteX35" fmla="*/ 792037 w 4865986"/>
              <a:gd name="connsiteY35" fmla="*/ 4233247 h 4865986"/>
              <a:gd name="connsiteX36" fmla="*/ 4051123 w 4865986"/>
              <a:gd name="connsiteY36" fmla="*/ 4210412 h 4865986"/>
              <a:gd name="connsiteX37" fmla="*/ 4073954 w 4865986"/>
              <a:gd name="connsiteY37" fmla="*/ 4233243 h 4865986"/>
              <a:gd name="connsiteX38" fmla="*/ 3984220 w 4865986"/>
              <a:gd name="connsiteY38" fmla="*/ 4314798 h 4865986"/>
              <a:gd name="connsiteX39" fmla="*/ 3796483 w 4865986"/>
              <a:gd name="connsiteY39" fmla="*/ 4455186 h 4865986"/>
              <a:gd name="connsiteX40" fmla="*/ 3747695 w 4865986"/>
              <a:gd name="connsiteY40" fmla="*/ 4484825 h 4865986"/>
              <a:gd name="connsiteX41" fmla="*/ 3731564 w 4865986"/>
              <a:gd name="connsiteY41" fmla="*/ 4456884 h 4865986"/>
              <a:gd name="connsiteX42" fmla="*/ 3778430 w 4865986"/>
              <a:gd name="connsiteY42" fmla="*/ 4428412 h 4865986"/>
              <a:gd name="connsiteX43" fmla="*/ 3963682 w 4865986"/>
              <a:gd name="connsiteY43" fmla="*/ 4289883 h 4865986"/>
              <a:gd name="connsiteX44" fmla="*/ 409097 w 4865986"/>
              <a:gd name="connsiteY44" fmla="*/ 3731554 h 4865986"/>
              <a:gd name="connsiteX45" fmla="*/ 437575 w 4865986"/>
              <a:gd name="connsiteY45" fmla="*/ 3778430 h 4865986"/>
              <a:gd name="connsiteX46" fmla="*/ 576104 w 4865986"/>
              <a:gd name="connsiteY46" fmla="*/ 3963683 h 4865986"/>
              <a:gd name="connsiteX47" fmla="*/ 655567 w 4865986"/>
              <a:gd name="connsiteY47" fmla="*/ 4051114 h 4865986"/>
              <a:gd name="connsiteX48" fmla="*/ 632736 w 4865986"/>
              <a:gd name="connsiteY48" fmla="*/ 4073945 h 4865986"/>
              <a:gd name="connsiteX49" fmla="*/ 551189 w 4865986"/>
              <a:gd name="connsiteY49" fmla="*/ 3984221 h 4865986"/>
              <a:gd name="connsiteX50" fmla="*/ 410801 w 4865986"/>
              <a:gd name="connsiteY50" fmla="*/ 3796483 h 4865986"/>
              <a:gd name="connsiteX51" fmla="*/ 381156 w 4865986"/>
              <a:gd name="connsiteY51" fmla="*/ 3747686 h 4865986"/>
              <a:gd name="connsiteX52" fmla="*/ 4456892 w 4865986"/>
              <a:gd name="connsiteY52" fmla="*/ 3731551 h 4865986"/>
              <a:gd name="connsiteX53" fmla="*/ 4484833 w 4865986"/>
              <a:gd name="connsiteY53" fmla="*/ 3747682 h 4865986"/>
              <a:gd name="connsiteX54" fmla="*/ 4455186 w 4865986"/>
              <a:gd name="connsiteY54" fmla="*/ 3796483 h 4865986"/>
              <a:gd name="connsiteX55" fmla="*/ 4314798 w 4865986"/>
              <a:gd name="connsiteY55" fmla="*/ 3984221 h 4865986"/>
              <a:gd name="connsiteX56" fmla="*/ 4233254 w 4865986"/>
              <a:gd name="connsiteY56" fmla="*/ 4073942 h 4865986"/>
              <a:gd name="connsiteX57" fmla="*/ 4210423 w 4865986"/>
              <a:gd name="connsiteY57" fmla="*/ 4051111 h 4865986"/>
              <a:gd name="connsiteX58" fmla="*/ 4289883 w 4865986"/>
              <a:gd name="connsiteY58" fmla="*/ 3963683 h 4865986"/>
              <a:gd name="connsiteX59" fmla="*/ 4428412 w 4865986"/>
              <a:gd name="connsiteY59" fmla="*/ 3778430 h 4865986"/>
              <a:gd name="connsiteX60" fmla="*/ 140395 w 4865986"/>
              <a:gd name="connsiteY60" fmla="*/ 3163903 h 4865986"/>
              <a:gd name="connsiteX61" fmla="*/ 215707 w 4865986"/>
              <a:gd name="connsiteY61" fmla="*/ 3369670 h 4865986"/>
              <a:gd name="connsiteX62" fmla="*/ 296137 w 4865986"/>
              <a:gd name="connsiteY62" fmla="*/ 3536634 h 4865986"/>
              <a:gd name="connsiteX63" fmla="*/ 268124 w 4865986"/>
              <a:gd name="connsiteY63" fmla="*/ 3552807 h 4865986"/>
              <a:gd name="connsiteX64" fmla="*/ 185956 w 4865986"/>
              <a:gd name="connsiteY64" fmla="*/ 3382238 h 4865986"/>
              <a:gd name="connsiteX65" fmla="*/ 109112 w 4865986"/>
              <a:gd name="connsiteY65" fmla="*/ 3172285 h 4865986"/>
              <a:gd name="connsiteX66" fmla="*/ 4725592 w 4865986"/>
              <a:gd name="connsiteY66" fmla="*/ 3163901 h 4865986"/>
              <a:gd name="connsiteX67" fmla="*/ 4756875 w 4865986"/>
              <a:gd name="connsiteY67" fmla="*/ 3172283 h 4865986"/>
              <a:gd name="connsiteX68" fmla="*/ 4680030 w 4865986"/>
              <a:gd name="connsiteY68" fmla="*/ 3382238 h 4865986"/>
              <a:gd name="connsiteX69" fmla="*/ 4597865 w 4865986"/>
              <a:gd name="connsiteY69" fmla="*/ 3552803 h 4865986"/>
              <a:gd name="connsiteX70" fmla="*/ 4569851 w 4865986"/>
              <a:gd name="connsiteY70" fmla="*/ 3536629 h 4865986"/>
              <a:gd name="connsiteX71" fmla="*/ 4650280 w 4865986"/>
              <a:gd name="connsiteY71" fmla="*/ 3369670 h 4865986"/>
              <a:gd name="connsiteX72" fmla="*/ 32288 w 4865986"/>
              <a:gd name="connsiteY72" fmla="*/ 2545628 h 4865986"/>
              <a:gd name="connsiteX73" fmla="*/ 39024 w 4865986"/>
              <a:gd name="connsiteY73" fmla="*/ 2679033 h 4865986"/>
              <a:gd name="connsiteX74" fmla="*/ 75490 w 4865986"/>
              <a:gd name="connsiteY74" fmla="*/ 2917965 h 4865986"/>
              <a:gd name="connsiteX75" fmla="*/ 82729 w 4865986"/>
              <a:gd name="connsiteY75" fmla="*/ 2946121 h 4865986"/>
              <a:gd name="connsiteX76" fmla="*/ 51571 w 4865986"/>
              <a:gd name="connsiteY76" fmla="*/ 2954470 h 4865986"/>
              <a:gd name="connsiteX77" fmla="*/ 43858 w 4865986"/>
              <a:gd name="connsiteY77" fmla="*/ 2924472 h 4865986"/>
              <a:gd name="connsiteX78" fmla="*/ 6903 w 4865986"/>
              <a:gd name="connsiteY78" fmla="*/ 2682334 h 4865986"/>
              <a:gd name="connsiteX79" fmla="*/ 0 w 4865986"/>
              <a:gd name="connsiteY79" fmla="*/ 2545628 h 4865986"/>
              <a:gd name="connsiteX80" fmla="*/ 4865986 w 4865986"/>
              <a:gd name="connsiteY80" fmla="*/ 2545628 h 4865986"/>
              <a:gd name="connsiteX81" fmla="*/ 4859083 w 4865986"/>
              <a:gd name="connsiteY81" fmla="*/ 2682334 h 4865986"/>
              <a:gd name="connsiteX82" fmla="*/ 4822129 w 4865986"/>
              <a:gd name="connsiteY82" fmla="*/ 2924472 h 4865986"/>
              <a:gd name="connsiteX83" fmla="*/ 4814416 w 4865986"/>
              <a:gd name="connsiteY83" fmla="*/ 2954468 h 4865986"/>
              <a:gd name="connsiteX84" fmla="*/ 4783258 w 4865986"/>
              <a:gd name="connsiteY84" fmla="*/ 2946119 h 4865986"/>
              <a:gd name="connsiteX85" fmla="*/ 4790497 w 4865986"/>
              <a:gd name="connsiteY85" fmla="*/ 2917965 h 4865986"/>
              <a:gd name="connsiteX86" fmla="*/ 4826962 w 4865986"/>
              <a:gd name="connsiteY86" fmla="*/ 2679033 h 4865986"/>
              <a:gd name="connsiteX87" fmla="*/ 4833698 w 4865986"/>
              <a:gd name="connsiteY87" fmla="*/ 2545628 h 4865986"/>
              <a:gd name="connsiteX88" fmla="*/ 4814412 w 4865986"/>
              <a:gd name="connsiteY88" fmla="*/ 1911504 h 4865986"/>
              <a:gd name="connsiteX89" fmla="*/ 4822129 w 4865986"/>
              <a:gd name="connsiteY89" fmla="*/ 1941514 h 4865986"/>
              <a:gd name="connsiteX90" fmla="*/ 4859083 w 4865986"/>
              <a:gd name="connsiteY90" fmla="*/ 2183652 h 4865986"/>
              <a:gd name="connsiteX91" fmla="*/ 4865986 w 4865986"/>
              <a:gd name="connsiteY91" fmla="*/ 2320343 h 4865986"/>
              <a:gd name="connsiteX92" fmla="*/ 4833698 w 4865986"/>
              <a:gd name="connsiteY92" fmla="*/ 2320343 h 4865986"/>
              <a:gd name="connsiteX93" fmla="*/ 4826962 w 4865986"/>
              <a:gd name="connsiteY93" fmla="*/ 2186953 h 4865986"/>
              <a:gd name="connsiteX94" fmla="*/ 4790497 w 4865986"/>
              <a:gd name="connsiteY94" fmla="*/ 1948021 h 4865986"/>
              <a:gd name="connsiteX95" fmla="*/ 4783254 w 4865986"/>
              <a:gd name="connsiteY95" fmla="*/ 1919852 h 4865986"/>
              <a:gd name="connsiteX96" fmla="*/ 51575 w 4865986"/>
              <a:gd name="connsiteY96" fmla="*/ 1911501 h 4865986"/>
              <a:gd name="connsiteX97" fmla="*/ 82733 w 4865986"/>
              <a:gd name="connsiteY97" fmla="*/ 1919850 h 4865986"/>
              <a:gd name="connsiteX98" fmla="*/ 75490 w 4865986"/>
              <a:gd name="connsiteY98" fmla="*/ 1948021 h 4865986"/>
              <a:gd name="connsiteX99" fmla="*/ 39024 w 4865986"/>
              <a:gd name="connsiteY99" fmla="*/ 2186953 h 4865986"/>
              <a:gd name="connsiteX100" fmla="*/ 32289 w 4865986"/>
              <a:gd name="connsiteY100" fmla="*/ 2320342 h 4865986"/>
              <a:gd name="connsiteX101" fmla="*/ 1 w 4865986"/>
              <a:gd name="connsiteY101" fmla="*/ 2320342 h 4865986"/>
              <a:gd name="connsiteX102" fmla="*/ 6903 w 4865986"/>
              <a:gd name="connsiteY102" fmla="*/ 2183652 h 4865986"/>
              <a:gd name="connsiteX103" fmla="*/ 43858 w 4865986"/>
              <a:gd name="connsiteY103" fmla="*/ 1941514 h 4865986"/>
              <a:gd name="connsiteX104" fmla="*/ 4597859 w 4865986"/>
              <a:gd name="connsiteY104" fmla="*/ 1313171 h 4865986"/>
              <a:gd name="connsiteX105" fmla="*/ 4680030 w 4865986"/>
              <a:gd name="connsiteY105" fmla="*/ 1483749 h 4865986"/>
              <a:gd name="connsiteX106" fmla="*/ 4756869 w 4865986"/>
              <a:gd name="connsiteY106" fmla="*/ 1693689 h 4865986"/>
              <a:gd name="connsiteX107" fmla="*/ 4725587 w 4865986"/>
              <a:gd name="connsiteY107" fmla="*/ 1702071 h 4865986"/>
              <a:gd name="connsiteX108" fmla="*/ 4650280 w 4865986"/>
              <a:gd name="connsiteY108" fmla="*/ 1496316 h 4865986"/>
              <a:gd name="connsiteX109" fmla="*/ 4569845 w 4865986"/>
              <a:gd name="connsiteY109" fmla="*/ 1329345 h 4865986"/>
              <a:gd name="connsiteX110" fmla="*/ 268129 w 4865986"/>
              <a:gd name="connsiteY110" fmla="*/ 1313167 h 4865986"/>
              <a:gd name="connsiteX111" fmla="*/ 296143 w 4865986"/>
              <a:gd name="connsiteY111" fmla="*/ 1329341 h 4865986"/>
              <a:gd name="connsiteX112" fmla="*/ 215707 w 4865986"/>
              <a:gd name="connsiteY112" fmla="*/ 1496316 h 4865986"/>
              <a:gd name="connsiteX113" fmla="*/ 140400 w 4865986"/>
              <a:gd name="connsiteY113" fmla="*/ 1702069 h 4865986"/>
              <a:gd name="connsiteX114" fmla="*/ 109118 w 4865986"/>
              <a:gd name="connsiteY114" fmla="*/ 1693687 h 4865986"/>
              <a:gd name="connsiteX115" fmla="*/ 185956 w 4865986"/>
              <a:gd name="connsiteY115" fmla="*/ 1483749 h 4865986"/>
              <a:gd name="connsiteX116" fmla="*/ 4233247 w 4865986"/>
              <a:gd name="connsiteY116" fmla="*/ 792037 h 4865986"/>
              <a:gd name="connsiteX117" fmla="*/ 4314798 w 4865986"/>
              <a:gd name="connsiteY117" fmla="*/ 881766 h 4865986"/>
              <a:gd name="connsiteX118" fmla="*/ 4455186 w 4865986"/>
              <a:gd name="connsiteY118" fmla="*/ 1069504 h 4865986"/>
              <a:gd name="connsiteX119" fmla="*/ 4484826 w 4865986"/>
              <a:gd name="connsiteY119" fmla="*/ 1118293 h 4865986"/>
              <a:gd name="connsiteX120" fmla="*/ 4456885 w 4865986"/>
              <a:gd name="connsiteY120" fmla="*/ 1134425 h 4865986"/>
              <a:gd name="connsiteX121" fmla="*/ 4428412 w 4865986"/>
              <a:gd name="connsiteY121" fmla="*/ 1087556 h 4865986"/>
              <a:gd name="connsiteX122" fmla="*/ 4289883 w 4865986"/>
              <a:gd name="connsiteY122" fmla="*/ 902304 h 4865986"/>
              <a:gd name="connsiteX123" fmla="*/ 4210416 w 4865986"/>
              <a:gd name="connsiteY123" fmla="*/ 814868 h 4865986"/>
              <a:gd name="connsiteX124" fmla="*/ 632743 w 4865986"/>
              <a:gd name="connsiteY124" fmla="*/ 792033 h 4865986"/>
              <a:gd name="connsiteX125" fmla="*/ 655574 w 4865986"/>
              <a:gd name="connsiteY125" fmla="*/ 814864 h 4865986"/>
              <a:gd name="connsiteX126" fmla="*/ 576104 w 4865986"/>
              <a:gd name="connsiteY126" fmla="*/ 902304 h 4865986"/>
              <a:gd name="connsiteX127" fmla="*/ 437575 w 4865986"/>
              <a:gd name="connsiteY127" fmla="*/ 1087556 h 4865986"/>
              <a:gd name="connsiteX128" fmla="*/ 409103 w 4865986"/>
              <a:gd name="connsiteY128" fmla="*/ 1134421 h 4865986"/>
              <a:gd name="connsiteX129" fmla="*/ 381163 w 4865986"/>
              <a:gd name="connsiteY129" fmla="*/ 1118290 h 4865986"/>
              <a:gd name="connsiteX130" fmla="*/ 410801 w 4865986"/>
              <a:gd name="connsiteY130" fmla="*/ 1069504 h 4865986"/>
              <a:gd name="connsiteX131" fmla="*/ 551189 w 4865986"/>
              <a:gd name="connsiteY131" fmla="*/ 881766 h 4865986"/>
              <a:gd name="connsiteX132" fmla="*/ 3747689 w 4865986"/>
              <a:gd name="connsiteY132" fmla="*/ 381158 h 4865986"/>
              <a:gd name="connsiteX133" fmla="*/ 3796483 w 4865986"/>
              <a:gd name="connsiteY133" fmla="*/ 410801 h 4865986"/>
              <a:gd name="connsiteX134" fmla="*/ 3984220 w 4865986"/>
              <a:gd name="connsiteY134" fmla="*/ 551188 h 4865986"/>
              <a:gd name="connsiteX135" fmla="*/ 4073946 w 4865986"/>
              <a:gd name="connsiteY135" fmla="*/ 632736 h 4865986"/>
              <a:gd name="connsiteX136" fmla="*/ 4051115 w 4865986"/>
              <a:gd name="connsiteY136" fmla="*/ 655567 h 4865986"/>
              <a:gd name="connsiteX137" fmla="*/ 3963682 w 4865986"/>
              <a:gd name="connsiteY137" fmla="*/ 576103 h 4865986"/>
              <a:gd name="connsiteX138" fmla="*/ 3778430 w 4865986"/>
              <a:gd name="connsiteY138" fmla="*/ 437574 h 4865986"/>
              <a:gd name="connsiteX139" fmla="*/ 3731557 w 4865986"/>
              <a:gd name="connsiteY139" fmla="*/ 409098 h 4865986"/>
              <a:gd name="connsiteX140" fmla="*/ 1118303 w 4865986"/>
              <a:gd name="connsiteY140" fmla="*/ 381155 h 4865986"/>
              <a:gd name="connsiteX141" fmla="*/ 1134434 w 4865986"/>
              <a:gd name="connsiteY141" fmla="*/ 409095 h 4865986"/>
              <a:gd name="connsiteX142" fmla="*/ 1087556 w 4865986"/>
              <a:gd name="connsiteY142" fmla="*/ 437574 h 4865986"/>
              <a:gd name="connsiteX143" fmla="*/ 902304 w 4865986"/>
              <a:gd name="connsiteY143" fmla="*/ 576103 h 4865986"/>
              <a:gd name="connsiteX144" fmla="*/ 814876 w 4865986"/>
              <a:gd name="connsiteY144" fmla="*/ 655563 h 4865986"/>
              <a:gd name="connsiteX145" fmla="*/ 792045 w 4865986"/>
              <a:gd name="connsiteY145" fmla="*/ 632732 h 4865986"/>
              <a:gd name="connsiteX146" fmla="*/ 881766 w 4865986"/>
              <a:gd name="connsiteY146" fmla="*/ 551188 h 4865986"/>
              <a:gd name="connsiteX147" fmla="*/ 1069504 w 4865986"/>
              <a:gd name="connsiteY147" fmla="*/ 410801 h 4865986"/>
              <a:gd name="connsiteX148" fmla="*/ 3172291 w 4865986"/>
              <a:gd name="connsiteY148" fmla="*/ 109114 h 4865986"/>
              <a:gd name="connsiteX149" fmla="*/ 3382238 w 4865986"/>
              <a:gd name="connsiteY149" fmla="*/ 185956 h 4865986"/>
              <a:gd name="connsiteX150" fmla="*/ 3552811 w 4865986"/>
              <a:gd name="connsiteY150" fmla="*/ 268125 h 4865986"/>
              <a:gd name="connsiteX151" fmla="*/ 3536637 w 4865986"/>
              <a:gd name="connsiteY151" fmla="*/ 296139 h 4865986"/>
              <a:gd name="connsiteX152" fmla="*/ 3369670 w 4865986"/>
              <a:gd name="connsiteY152" fmla="*/ 215706 h 4865986"/>
              <a:gd name="connsiteX153" fmla="*/ 3163909 w 4865986"/>
              <a:gd name="connsiteY153" fmla="*/ 140397 h 4865986"/>
              <a:gd name="connsiteX154" fmla="*/ 1693699 w 4865986"/>
              <a:gd name="connsiteY154" fmla="*/ 109113 h 4865986"/>
              <a:gd name="connsiteX155" fmla="*/ 1702081 w 4865986"/>
              <a:gd name="connsiteY155" fmla="*/ 140396 h 4865986"/>
              <a:gd name="connsiteX156" fmla="*/ 1496317 w 4865986"/>
              <a:gd name="connsiteY156" fmla="*/ 215706 h 4865986"/>
              <a:gd name="connsiteX157" fmla="*/ 1329355 w 4865986"/>
              <a:gd name="connsiteY157" fmla="*/ 296136 h 4865986"/>
              <a:gd name="connsiteX158" fmla="*/ 1313181 w 4865986"/>
              <a:gd name="connsiteY158" fmla="*/ 268123 h 4865986"/>
              <a:gd name="connsiteX159" fmla="*/ 1483749 w 4865986"/>
              <a:gd name="connsiteY159" fmla="*/ 185956 h 4865986"/>
              <a:gd name="connsiteX160" fmla="*/ 2545637 w 4865986"/>
              <a:gd name="connsiteY160" fmla="*/ 0 h 4865986"/>
              <a:gd name="connsiteX161" fmla="*/ 2682334 w 4865986"/>
              <a:gd name="connsiteY161" fmla="*/ 6903 h 4865986"/>
              <a:gd name="connsiteX162" fmla="*/ 2924472 w 4865986"/>
              <a:gd name="connsiteY162" fmla="*/ 43857 h 4865986"/>
              <a:gd name="connsiteX163" fmla="*/ 2954476 w 4865986"/>
              <a:gd name="connsiteY163" fmla="*/ 51572 h 4865986"/>
              <a:gd name="connsiteX164" fmla="*/ 2946127 w 4865986"/>
              <a:gd name="connsiteY164" fmla="*/ 82731 h 4865986"/>
              <a:gd name="connsiteX165" fmla="*/ 2917965 w 4865986"/>
              <a:gd name="connsiteY165" fmla="*/ 75490 h 4865986"/>
              <a:gd name="connsiteX166" fmla="*/ 2679033 w 4865986"/>
              <a:gd name="connsiteY166" fmla="*/ 39024 h 4865986"/>
              <a:gd name="connsiteX167" fmla="*/ 2545637 w 4865986"/>
              <a:gd name="connsiteY167" fmla="*/ 32288 h 4865986"/>
              <a:gd name="connsiteX168" fmla="*/ 2320350 w 4865986"/>
              <a:gd name="connsiteY168" fmla="*/ 0 h 4865986"/>
              <a:gd name="connsiteX169" fmla="*/ 2320350 w 4865986"/>
              <a:gd name="connsiteY169" fmla="*/ 32288 h 4865986"/>
              <a:gd name="connsiteX170" fmla="*/ 2186953 w 4865986"/>
              <a:gd name="connsiteY170" fmla="*/ 39024 h 4865986"/>
              <a:gd name="connsiteX171" fmla="*/ 1948021 w 4865986"/>
              <a:gd name="connsiteY171" fmla="*/ 75490 h 4865986"/>
              <a:gd name="connsiteX172" fmla="*/ 1919863 w 4865986"/>
              <a:gd name="connsiteY172" fmla="*/ 82730 h 4865986"/>
              <a:gd name="connsiteX173" fmla="*/ 1911514 w 4865986"/>
              <a:gd name="connsiteY173" fmla="*/ 51571 h 4865986"/>
              <a:gd name="connsiteX174" fmla="*/ 1941514 w 4865986"/>
              <a:gd name="connsiteY174" fmla="*/ 43857 h 4865986"/>
              <a:gd name="connsiteX175" fmla="*/ 2183652 w 4865986"/>
              <a:gd name="connsiteY175" fmla="*/ 6903 h 486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865986" h="4865986">
                <a:moveTo>
                  <a:pt x="1919859" y="4783256"/>
                </a:moveTo>
                <a:lnTo>
                  <a:pt x="1948021" y="4790497"/>
                </a:lnTo>
                <a:cubicBezTo>
                  <a:pt x="2026346" y="4806525"/>
                  <a:pt x="2106058" y="4818747"/>
                  <a:pt x="2186953" y="4826962"/>
                </a:cubicBezTo>
                <a:lnTo>
                  <a:pt x="2320351" y="4833698"/>
                </a:lnTo>
                <a:lnTo>
                  <a:pt x="2320351" y="4865986"/>
                </a:lnTo>
                <a:lnTo>
                  <a:pt x="2183652" y="4859084"/>
                </a:lnTo>
                <a:cubicBezTo>
                  <a:pt x="2101671" y="4850758"/>
                  <a:pt x="2020890" y="4838372"/>
                  <a:pt x="1941514" y="4822129"/>
                </a:cubicBezTo>
                <a:lnTo>
                  <a:pt x="1911510" y="4814414"/>
                </a:lnTo>
                <a:close/>
                <a:moveTo>
                  <a:pt x="2946131" y="4783255"/>
                </a:moveTo>
                <a:lnTo>
                  <a:pt x="2954480" y="4814413"/>
                </a:lnTo>
                <a:lnTo>
                  <a:pt x="2924472" y="4822129"/>
                </a:lnTo>
                <a:cubicBezTo>
                  <a:pt x="2845096" y="4838372"/>
                  <a:pt x="2764315" y="4850758"/>
                  <a:pt x="2682334" y="4859084"/>
                </a:cubicBezTo>
                <a:lnTo>
                  <a:pt x="2545637" y="4865986"/>
                </a:lnTo>
                <a:lnTo>
                  <a:pt x="2545637" y="4833698"/>
                </a:lnTo>
                <a:lnTo>
                  <a:pt x="2679033" y="4826962"/>
                </a:lnTo>
                <a:cubicBezTo>
                  <a:pt x="2759929" y="4818747"/>
                  <a:pt x="2839640" y="4806525"/>
                  <a:pt x="2917965" y="4790497"/>
                </a:cubicBezTo>
                <a:close/>
                <a:moveTo>
                  <a:pt x="1329348" y="4569847"/>
                </a:moveTo>
                <a:lnTo>
                  <a:pt x="1496317" y="4650280"/>
                </a:lnTo>
                <a:lnTo>
                  <a:pt x="1702077" y="4725589"/>
                </a:lnTo>
                <a:lnTo>
                  <a:pt x="1693695" y="4756872"/>
                </a:lnTo>
                <a:lnTo>
                  <a:pt x="1483749" y="4680031"/>
                </a:lnTo>
                <a:lnTo>
                  <a:pt x="1313174" y="4597861"/>
                </a:lnTo>
                <a:close/>
                <a:moveTo>
                  <a:pt x="3536644" y="4569844"/>
                </a:moveTo>
                <a:lnTo>
                  <a:pt x="3552818" y="4597858"/>
                </a:lnTo>
                <a:lnTo>
                  <a:pt x="3382238" y="4680031"/>
                </a:lnTo>
                <a:lnTo>
                  <a:pt x="3172295" y="4756870"/>
                </a:lnTo>
                <a:lnTo>
                  <a:pt x="3163913" y="4725588"/>
                </a:lnTo>
                <a:lnTo>
                  <a:pt x="3369670" y="4650280"/>
                </a:lnTo>
                <a:close/>
                <a:moveTo>
                  <a:pt x="814868" y="4210416"/>
                </a:moveTo>
                <a:lnTo>
                  <a:pt x="902304" y="4289883"/>
                </a:lnTo>
                <a:cubicBezTo>
                  <a:pt x="961728" y="4338924"/>
                  <a:pt x="1023546" y="4385167"/>
                  <a:pt x="1087556" y="4428412"/>
                </a:cubicBezTo>
                <a:lnTo>
                  <a:pt x="1134427" y="4456887"/>
                </a:lnTo>
                <a:lnTo>
                  <a:pt x="1118296" y="4484828"/>
                </a:lnTo>
                <a:lnTo>
                  <a:pt x="1069504" y="4455186"/>
                </a:lnTo>
                <a:cubicBezTo>
                  <a:pt x="1004634" y="4411361"/>
                  <a:pt x="941987" y="4364497"/>
                  <a:pt x="881766" y="4314798"/>
                </a:cubicBezTo>
                <a:lnTo>
                  <a:pt x="792037" y="4233247"/>
                </a:lnTo>
                <a:close/>
                <a:moveTo>
                  <a:pt x="4051123" y="4210412"/>
                </a:moveTo>
                <a:lnTo>
                  <a:pt x="4073954" y="4233243"/>
                </a:lnTo>
                <a:lnTo>
                  <a:pt x="3984220" y="4314798"/>
                </a:lnTo>
                <a:cubicBezTo>
                  <a:pt x="3923999" y="4364497"/>
                  <a:pt x="3861352" y="4411361"/>
                  <a:pt x="3796483" y="4455186"/>
                </a:cubicBezTo>
                <a:lnTo>
                  <a:pt x="3747695" y="4484825"/>
                </a:lnTo>
                <a:lnTo>
                  <a:pt x="3731564" y="4456884"/>
                </a:lnTo>
                <a:lnTo>
                  <a:pt x="3778430" y="4428412"/>
                </a:lnTo>
                <a:cubicBezTo>
                  <a:pt x="3842441" y="4385167"/>
                  <a:pt x="3904259" y="4338924"/>
                  <a:pt x="3963682" y="4289883"/>
                </a:cubicBezTo>
                <a:close/>
                <a:moveTo>
                  <a:pt x="409097" y="3731554"/>
                </a:moveTo>
                <a:lnTo>
                  <a:pt x="437575" y="3778430"/>
                </a:lnTo>
                <a:cubicBezTo>
                  <a:pt x="480819" y="3842441"/>
                  <a:pt x="527063" y="3904259"/>
                  <a:pt x="576104" y="3963683"/>
                </a:cubicBezTo>
                <a:lnTo>
                  <a:pt x="655567" y="4051114"/>
                </a:lnTo>
                <a:lnTo>
                  <a:pt x="632736" y="4073945"/>
                </a:lnTo>
                <a:lnTo>
                  <a:pt x="551189" y="3984221"/>
                </a:lnTo>
                <a:cubicBezTo>
                  <a:pt x="501490" y="3924000"/>
                  <a:pt x="454626" y="3861352"/>
                  <a:pt x="410801" y="3796483"/>
                </a:cubicBezTo>
                <a:lnTo>
                  <a:pt x="381156" y="3747686"/>
                </a:lnTo>
                <a:close/>
                <a:moveTo>
                  <a:pt x="4456892" y="3731551"/>
                </a:moveTo>
                <a:lnTo>
                  <a:pt x="4484833" y="3747682"/>
                </a:lnTo>
                <a:lnTo>
                  <a:pt x="4455186" y="3796483"/>
                </a:lnTo>
                <a:cubicBezTo>
                  <a:pt x="4411361" y="3861352"/>
                  <a:pt x="4364497" y="3924000"/>
                  <a:pt x="4314798" y="3984221"/>
                </a:cubicBezTo>
                <a:lnTo>
                  <a:pt x="4233254" y="4073942"/>
                </a:lnTo>
                <a:lnTo>
                  <a:pt x="4210423" y="4051111"/>
                </a:lnTo>
                <a:lnTo>
                  <a:pt x="4289883" y="3963683"/>
                </a:lnTo>
                <a:cubicBezTo>
                  <a:pt x="4338924" y="3904259"/>
                  <a:pt x="4385167" y="3842441"/>
                  <a:pt x="4428412" y="3778430"/>
                </a:cubicBezTo>
                <a:close/>
                <a:moveTo>
                  <a:pt x="140395" y="3163903"/>
                </a:moveTo>
                <a:lnTo>
                  <a:pt x="215707" y="3369670"/>
                </a:lnTo>
                <a:lnTo>
                  <a:pt x="296137" y="3536634"/>
                </a:lnTo>
                <a:lnTo>
                  <a:pt x="268124" y="3552807"/>
                </a:lnTo>
                <a:lnTo>
                  <a:pt x="185956" y="3382238"/>
                </a:lnTo>
                <a:lnTo>
                  <a:pt x="109112" y="3172285"/>
                </a:lnTo>
                <a:close/>
                <a:moveTo>
                  <a:pt x="4725592" y="3163901"/>
                </a:moveTo>
                <a:lnTo>
                  <a:pt x="4756875" y="3172283"/>
                </a:lnTo>
                <a:lnTo>
                  <a:pt x="4680030" y="3382238"/>
                </a:lnTo>
                <a:lnTo>
                  <a:pt x="4597865" y="3552803"/>
                </a:lnTo>
                <a:lnTo>
                  <a:pt x="4569851" y="3536629"/>
                </a:lnTo>
                <a:lnTo>
                  <a:pt x="4650280" y="3369670"/>
                </a:lnTo>
                <a:close/>
                <a:moveTo>
                  <a:pt x="32288" y="2545628"/>
                </a:moveTo>
                <a:lnTo>
                  <a:pt x="39024" y="2679033"/>
                </a:lnTo>
                <a:cubicBezTo>
                  <a:pt x="47240" y="2759929"/>
                  <a:pt x="59462" y="2839640"/>
                  <a:pt x="75490" y="2917965"/>
                </a:cubicBezTo>
                <a:lnTo>
                  <a:pt x="82729" y="2946121"/>
                </a:lnTo>
                <a:lnTo>
                  <a:pt x="51571" y="2954470"/>
                </a:lnTo>
                <a:lnTo>
                  <a:pt x="43858" y="2924472"/>
                </a:lnTo>
                <a:cubicBezTo>
                  <a:pt x="27615" y="2845096"/>
                  <a:pt x="15229" y="2764315"/>
                  <a:pt x="6903" y="2682334"/>
                </a:cubicBezTo>
                <a:lnTo>
                  <a:pt x="0" y="2545628"/>
                </a:lnTo>
                <a:close/>
                <a:moveTo>
                  <a:pt x="4865986" y="2545628"/>
                </a:moveTo>
                <a:lnTo>
                  <a:pt x="4859083" y="2682334"/>
                </a:lnTo>
                <a:cubicBezTo>
                  <a:pt x="4850758" y="2764315"/>
                  <a:pt x="4838371" y="2845096"/>
                  <a:pt x="4822129" y="2924472"/>
                </a:cubicBezTo>
                <a:lnTo>
                  <a:pt x="4814416" y="2954468"/>
                </a:lnTo>
                <a:lnTo>
                  <a:pt x="4783258" y="2946119"/>
                </a:lnTo>
                <a:lnTo>
                  <a:pt x="4790497" y="2917965"/>
                </a:lnTo>
                <a:cubicBezTo>
                  <a:pt x="4806524" y="2839640"/>
                  <a:pt x="4818747" y="2759929"/>
                  <a:pt x="4826962" y="2679033"/>
                </a:cubicBezTo>
                <a:lnTo>
                  <a:pt x="4833698" y="2545628"/>
                </a:lnTo>
                <a:close/>
                <a:moveTo>
                  <a:pt x="4814412" y="1911504"/>
                </a:moveTo>
                <a:lnTo>
                  <a:pt x="4822129" y="1941514"/>
                </a:lnTo>
                <a:cubicBezTo>
                  <a:pt x="4838371" y="2020890"/>
                  <a:pt x="4850758" y="2101671"/>
                  <a:pt x="4859083" y="2183652"/>
                </a:cubicBezTo>
                <a:lnTo>
                  <a:pt x="4865986" y="2320343"/>
                </a:lnTo>
                <a:lnTo>
                  <a:pt x="4833698" y="2320343"/>
                </a:lnTo>
                <a:lnTo>
                  <a:pt x="4826962" y="2186953"/>
                </a:lnTo>
                <a:cubicBezTo>
                  <a:pt x="4818747" y="2106058"/>
                  <a:pt x="4806524" y="2026346"/>
                  <a:pt x="4790497" y="1948021"/>
                </a:cubicBezTo>
                <a:lnTo>
                  <a:pt x="4783254" y="1919852"/>
                </a:lnTo>
                <a:close/>
                <a:moveTo>
                  <a:pt x="51575" y="1911501"/>
                </a:moveTo>
                <a:lnTo>
                  <a:pt x="82733" y="1919850"/>
                </a:lnTo>
                <a:lnTo>
                  <a:pt x="75490" y="1948021"/>
                </a:lnTo>
                <a:cubicBezTo>
                  <a:pt x="59462" y="2026346"/>
                  <a:pt x="47240" y="2106058"/>
                  <a:pt x="39024" y="2186953"/>
                </a:cubicBezTo>
                <a:lnTo>
                  <a:pt x="32289" y="2320342"/>
                </a:lnTo>
                <a:lnTo>
                  <a:pt x="1" y="2320342"/>
                </a:lnTo>
                <a:lnTo>
                  <a:pt x="6903" y="2183652"/>
                </a:lnTo>
                <a:cubicBezTo>
                  <a:pt x="15229" y="2101671"/>
                  <a:pt x="27615" y="2020890"/>
                  <a:pt x="43858" y="1941514"/>
                </a:cubicBezTo>
                <a:close/>
                <a:moveTo>
                  <a:pt x="4597859" y="1313171"/>
                </a:moveTo>
                <a:lnTo>
                  <a:pt x="4680030" y="1483749"/>
                </a:lnTo>
                <a:lnTo>
                  <a:pt x="4756869" y="1693689"/>
                </a:lnTo>
                <a:lnTo>
                  <a:pt x="4725587" y="1702071"/>
                </a:lnTo>
                <a:lnTo>
                  <a:pt x="4650280" y="1496316"/>
                </a:lnTo>
                <a:lnTo>
                  <a:pt x="4569845" y="1329345"/>
                </a:lnTo>
                <a:close/>
                <a:moveTo>
                  <a:pt x="268129" y="1313167"/>
                </a:moveTo>
                <a:lnTo>
                  <a:pt x="296143" y="1329341"/>
                </a:lnTo>
                <a:lnTo>
                  <a:pt x="215707" y="1496316"/>
                </a:lnTo>
                <a:lnTo>
                  <a:pt x="140400" y="1702069"/>
                </a:lnTo>
                <a:lnTo>
                  <a:pt x="109118" y="1693687"/>
                </a:lnTo>
                <a:lnTo>
                  <a:pt x="185956" y="1483749"/>
                </a:lnTo>
                <a:close/>
                <a:moveTo>
                  <a:pt x="4233247" y="792037"/>
                </a:moveTo>
                <a:lnTo>
                  <a:pt x="4314798" y="881766"/>
                </a:lnTo>
                <a:cubicBezTo>
                  <a:pt x="4364497" y="941987"/>
                  <a:pt x="4411361" y="1004634"/>
                  <a:pt x="4455186" y="1069504"/>
                </a:cubicBezTo>
                <a:lnTo>
                  <a:pt x="4484826" y="1118293"/>
                </a:lnTo>
                <a:lnTo>
                  <a:pt x="4456885" y="1134425"/>
                </a:lnTo>
                <a:lnTo>
                  <a:pt x="4428412" y="1087556"/>
                </a:lnTo>
                <a:cubicBezTo>
                  <a:pt x="4385167" y="1023546"/>
                  <a:pt x="4338924" y="961728"/>
                  <a:pt x="4289883" y="902304"/>
                </a:cubicBezTo>
                <a:lnTo>
                  <a:pt x="4210416" y="814868"/>
                </a:lnTo>
                <a:close/>
                <a:moveTo>
                  <a:pt x="632743" y="792033"/>
                </a:moveTo>
                <a:lnTo>
                  <a:pt x="655574" y="814864"/>
                </a:lnTo>
                <a:lnTo>
                  <a:pt x="576104" y="902304"/>
                </a:lnTo>
                <a:cubicBezTo>
                  <a:pt x="527063" y="961728"/>
                  <a:pt x="480819" y="1023546"/>
                  <a:pt x="437575" y="1087556"/>
                </a:cubicBezTo>
                <a:lnTo>
                  <a:pt x="409103" y="1134421"/>
                </a:lnTo>
                <a:lnTo>
                  <a:pt x="381163" y="1118290"/>
                </a:lnTo>
                <a:lnTo>
                  <a:pt x="410801" y="1069504"/>
                </a:lnTo>
                <a:cubicBezTo>
                  <a:pt x="454626" y="1004634"/>
                  <a:pt x="501490" y="941987"/>
                  <a:pt x="551189" y="881766"/>
                </a:cubicBezTo>
                <a:close/>
                <a:moveTo>
                  <a:pt x="3747689" y="381158"/>
                </a:moveTo>
                <a:lnTo>
                  <a:pt x="3796483" y="410801"/>
                </a:lnTo>
                <a:cubicBezTo>
                  <a:pt x="3861352" y="454626"/>
                  <a:pt x="3923999" y="501490"/>
                  <a:pt x="3984220" y="551188"/>
                </a:cubicBezTo>
                <a:lnTo>
                  <a:pt x="4073946" y="632736"/>
                </a:lnTo>
                <a:lnTo>
                  <a:pt x="4051115" y="655567"/>
                </a:lnTo>
                <a:lnTo>
                  <a:pt x="3963682" y="576103"/>
                </a:lnTo>
                <a:cubicBezTo>
                  <a:pt x="3904259" y="527062"/>
                  <a:pt x="3842441" y="480819"/>
                  <a:pt x="3778430" y="437574"/>
                </a:cubicBezTo>
                <a:lnTo>
                  <a:pt x="3731557" y="409098"/>
                </a:lnTo>
                <a:close/>
                <a:moveTo>
                  <a:pt x="1118303" y="381155"/>
                </a:moveTo>
                <a:lnTo>
                  <a:pt x="1134434" y="409095"/>
                </a:lnTo>
                <a:lnTo>
                  <a:pt x="1087556" y="437574"/>
                </a:lnTo>
                <a:cubicBezTo>
                  <a:pt x="1023546" y="480819"/>
                  <a:pt x="961728" y="527062"/>
                  <a:pt x="902304" y="576103"/>
                </a:cubicBezTo>
                <a:lnTo>
                  <a:pt x="814876" y="655563"/>
                </a:lnTo>
                <a:lnTo>
                  <a:pt x="792045" y="632732"/>
                </a:lnTo>
                <a:lnTo>
                  <a:pt x="881766" y="551188"/>
                </a:lnTo>
                <a:cubicBezTo>
                  <a:pt x="941987" y="501490"/>
                  <a:pt x="1004634" y="454626"/>
                  <a:pt x="1069504" y="410801"/>
                </a:cubicBezTo>
                <a:close/>
                <a:moveTo>
                  <a:pt x="3172291" y="109114"/>
                </a:moveTo>
                <a:lnTo>
                  <a:pt x="3382238" y="185956"/>
                </a:lnTo>
                <a:lnTo>
                  <a:pt x="3552811" y="268125"/>
                </a:lnTo>
                <a:lnTo>
                  <a:pt x="3536637" y="296139"/>
                </a:lnTo>
                <a:lnTo>
                  <a:pt x="3369670" y="215706"/>
                </a:lnTo>
                <a:lnTo>
                  <a:pt x="3163909" y="140397"/>
                </a:lnTo>
                <a:close/>
                <a:moveTo>
                  <a:pt x="1693699" y="109113"/>
                </a:moveTo>
                <a:lnTo>
                  <a:pt x="1702081" y="140396"/>
                </a:lnTo>
                <a:lnTo>
                  <a:pt x="1496317" y="215706"/>
                </a:lnTo>
                <a:lnTo>
                  <a:pt x="1329355" y="296136"/>
                </a:lnTo>
                <a:lnTo>
                  <a:pt x="1313181" y="268123"/>
                </a:lnTo>
                <a:lnTo>
                  <a:pt x="1483749" y="185956"/>
                </a:lnTo>
                <a:close/>
                <a:moveTo>
                  <a:pt x="2545637" y="0"/>
                </a:moveTo>
                <a:lnTo>
                  <a:pt x="2682334" y="6903"/>
                </a:lnTo>
                <a:cubicBezTo>
                  <a:pt x="2764315" y="15228"/>
                  <a:pt x="2845096" y="27615"/>
                  <a:pt x="2924472" y="43857"/>
                </a:cubicBezTo>
                <a:lnTo>
                  <a:pt x="2954476" y="51572"/>
                </a:lnTo>
                <a:lnTo>
                  <a:pt x="2946127" y="82731"/>
                </a:lnTo>
                <a:lnTo>
                  <a:pt x="2917965" y="75490"/>
                </a:lnTo>
                <a:cubicBezTo>
                  <a:pt x="2839640" y="59462"/>
                  <a:pt x="2759929" y="47239"/>
                  <a:pt x="2679033" y="39024"/>
                </a:cubicBezTo>
                <a:lnTo>
                  <a:pt x="2545637" y="32288"/>
                </a:lnTo>
                <a:close/>
                <a:moveTo>
                  <a:pt x="2320350" y="0"/>
                </a:moveTo>
                <a:lnTo>
                  <a:pt x="2320350" y="32288"/>
                </a:lnTo>
                <a:lnTo>
                  <a:pt x="2186953" y="39024"/>
                </a:lnTo>
                <a:cubicBezTo>
                  <a:pt x="2106058" y="47239"/>
                  <a:pt x="2026346" y="59462"/>
                  <a:pt x="1948021" y="75490"/>
                </a:cubicBezTo>
                <a:lnTo>
                  <a:pt x="1919863" y="82730"/>
                </a:lnTo>
                <a:lnTo>
                  <a:pt x="1911514" y="51571"/>
                </a:lnTo>
                <a:lnTo>
                  <a:pt x="1941514" y="43857"/>
                </a:lnTo>
                <a:cubicBezTo>
                  <a:pt x="2020890" y="27615"/>
                  <a:pt x="2101671" y="15228"/>
                  <a:pt x="2183652" y="6903"/>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05" name="Circle: Hollow 204">
            <a:extLst>
              <a:ext uri="{FF2B5EF4-FFF2-40B4-BE49-F238E27FC236}">
                <a16:creationId xmlns:a16="http://schemas.microsoft.com/office/drawing/2014/main" id="{8A2EA476-ACA4-4D1F-AD8F-2CDE7E9C5414}"/>
              </a:ext>
            </a:extLst>
          </p:cNvPr>
          <p:cNvSpPr/>
          <p:nvPr/>
        </p:nvSpPr>
        <p:spPr>
          <a:xfrm>
            <a:off x="-2767248" y="-3203314"/>
            <a:ext cx="13244748" cy="13244748"/>
          </a:xfrm>
          <a:prstGeom prst="donut">
            <a:avLst>
              <a:gd name="adj" fmla="val 694"/>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06" name="Group 205">
            <a:extLst>
              <a:ext uri="{FF2B5EF4-FFF2-40B4-BE49-F238E27FC236}">
                <a16:creationId xmlns:a16="http://schemas.microsoft.com/office/drawing/2014/main" id="{77AEDB92-BBB2-4A9C-AA7B-E897B69AE372}"/>
              </a:ext>
            </a:extLst>
          </p:cNvPr>
          <p:cNvGrpSpPr/>
          <p:nvPr/>
        </p:nvGrpSpPr>
        <p:grpSpPr>
          <a:xfrm>
            <a:off x="-3460516" y="-3912438"/>
            <a:ext cx="14622251" cy="14652473"/>
            <a:chOff x="-3460516" y="-3912438"/>
            <a:chExt cx="14622251" cy="14652473"/>
          </a:xfrm>
        </p:grpSpPr>
        <p:sp>
          <p:nvSpPr>
            <p:cNvPr id="207" name="Circle: Hollow 206">
              <a:extLst>
                <a:ext uri="{FF2B5EF4-FFF2-40B4-BE49-F238E27FC236}">
                  <a16:creationId xmlns:a16="http://schemas.microsoft.com/office/drawing/2014/main" id="{394A1FBA-38EC-4050-92E6-4909CE44A9B7}"/>
                </a:ext>
              </a:extLst>
            </p:cNvPr>
            <p:cNvSpPr/>
            <p:nvPr/>
          </p:nvSpPr>
          <p:spPr>
            <a:xfrm>
              <a:off x="-3319698" y="-3755764"/>
              <a:ext cx="14349648" cy="14349648"/>
            </a:xfrm>
            <a:prstGeom prst="donut">
              <a:avLst>
                <a:gd name="adj" fmla="val 694"/>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 name="Oval 207">
              <a:extLst>
                <a:ext uri="{FF2B5EF4-FFF2-40B4-BE49-F238E27FC236}">
                  <a16:creationId xmlns:a16="http://schemas.microsoft.com/office/drawing/2014/main" id="{9FCD22E0-1A63-4B48-9098-E5E2EB17D2D2}"/>
                </a:ext>
              </a:extLst>
            </p:cNvPr>
            <p:cNvSpPr/>
            <p:nvPr/>
          </p:nvSpPr>
          <p:spPr>
            <a:xfrm>
              <a:off x="10785811" y="323109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FA463DB-3F46-466B-9796-48F8E14DA74B}"/>
                </a:ext>
              </a:extLst>
            </p:cNvPr>
            <p:cNvSpPr/>
            <p:nvPr/>
          </p:nvSpPr>
          <p:spPr>
            <a:xfrm>
              <a:off x="3782052" y="-391243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F996A54-3634-4FDE-921F-6F7D87F4E007}"/>
                </a:ext>
              </a:extLst>
            </p:cNvPr>
            <p:cNvSpPr/>
            <p:nvPr/>
          </p:nvSpPr>
          <p:spPr>
            <a:xfrm>
              <a:off x="-3460516" y="311782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86AC087-4313-453D-89B3-597C3906101E}"/>
                </a:ext>
              </a:extLst>
            </p:cNvPr>
            <p:cNvSpPr/>
            <p:nvPr/>
          </p:nvSpPr>
          <p:spPr>
            <a:xfrm>
              <a:off x="3662356" y="10364111"/>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378DBE8-05FB-4330-A2F2-B585C3C5A2E8}"/>
                </a:ext>
              </a:extLst>
            </p:cNvPr>
            <p:cNvSpPr/>
            <p:nvPr/>
          </p:nvSpPr>
          <p:spPr>
            <a:xfrm>
              <a:off x="8811252" y="-169587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35A2C48C-4E8E-4578-9F54-3D816DE64BFB}"/>
                </a:ext>
              </a:extLst>
            </p:cNvPr>
            <p:cNvSpPr/>
            <p:nvPr/>
          </p:nvSpPr>
          <p:spPr>
            <a:xfrm>
              <a:off x="9130338" y="7802628"/>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A1638DA2-4837-4D39-A38C-F7AEDBD6BE65}"/>
                </a:ext>
              </a:extLst>
            </p:cNvPr>
            <p:cNvSpPr/>
            <p:nvPr/>
          </p:nvSpPr>
          <p:spPr>
            <a:xfrm>
              <a:off x="-1666248" y="-1507916"/>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259EC50-65AA-4C1B-AB1B-D72739ED90DC}"/>
                </a:ext>
              </a:extLst>
            </p:cNvPr>
            <p:cNvSpPr/>
            <p:nvPr/>
          </p:nvSpPr>
          <p:spPr>
            <a:xfrm>
              <a:off x="-1478286" y="8178552"/>
              <a:ext cx="375924" cy="375924"/>
            </a:xfrm>
            <a:prstGeom prst="ellipse">
              <a:avLst/>
            </a:pr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FAD8DE0E-5734-4016-9714-6C683A91048A}"/>
              </a:ext>
            </a:extLst>
          </p:cNvPr>
          <p:cNvSpPr txBox="1"/>
          <p:nvPr/>
        </p:nvSpPr>
        <p:spPr>
          <a:xfrm>
            <a:off x="4010635" y="3089868"/>
            <a:ext cx="5564664" cy="646331"/>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en-IN" sz="3600" u="sng" dirty="0">
                <a:latin typeface="Algerian" panose="04020705040A02060702" pitchFamily="82" charset="0"/>
              </a:rPr>
              <a:t>INTRODUCTION</a:t>
            </a:r>
          </a:p>
        </p:txBody>
      </p:sp>
    </p:spTree>
    <p:extLst>
      <p:ext uri="{BB962C8B-B14F-4D97-AF65-F5344CB8AC3E}">
        <p14:creationId xmlns:p14="http://schemas.microsoft.com/office/powerpoint/2010/main" val="2301847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42" presetClass="entr" presetSubtype="0" fill="hold" grpId="0" nodeType="withEffect" nodePh="1">
                                  <p:stCondLst>
                                    <p:cond delay="0"/>
                                  </p:stCondLst>
                                  <p:endCondLst>
                                    <p:cond evt="begin" delay="0">
                                      <p:tn val="7"/>
                                    </p:cond>
                                  </p:endCondLst>
                                  <p:childTnLst>
                                    <p:set>
                                      <p:cBhvr>
                                        <p:cTn id="8" dur="1" fill="hold">
                                          <p:stCondLst>
                                            <p:cond delay="0"/>
                                          </p:stCondLst>
                                        </p:cTn>
                                        <p:tgtEl>
                                          <p:spTgt spid="61"/>
                                        </p:tgtEl>
                                        <p:attrNameLst>
                                          <p:attrName>style.visibility</p:attrName>
                                        </p:attrNameLst>
                                      </p:cBhvr>
                                      <p:to>
                                        <p:strVal val="visible"/>
                                      </p:to>
                                    </p:set>
                                    <p:animEffect transition="in" filter="fade">
                                      <p:cBhvr>
                                        <p:cTn id="9" dur="2000"/>
                                        <p:tgtEl>
                                          <p:spTgt spid="61"/>
                                        </p:tgtEl>
                                      </p:cBhvr>
                                    </p:animEffect>
                                    <p:anim calcmode="lin" valueType="num">
                                      <p:cBhvr>
                                        <p:cTn id="10" dur="2000" fill="hold"/>
                                        <p:tgtEl>
                                          <p:spTgt spid="61"/>
                                        </p:tgtEl>
                                        <p:attrNameLst>
                                          <p:attrName>ppt_x</p:attrName>
                                        </p:attrNameLst>
                                      </p:cBhvr>
                                      <p:tavLst>
                                        <p:tav tm="0">
                                          <p:val>
                                            <p:strVal val="#ppt_x"/>
                                          </p:val>
                                        </p:tav>
                                        <p:tav tm="100000">
                                          <p:val>
                                            <p:strVal val="#ppt_x"/>
                                          </p:val>
                                        </p:tav>
                                      </p:tavLst>
                                    </p:anim>
                                    <p:anim calcmode="lin" valueType="num">
                                      <p:cBhvr>
                                        <p:cTn id="11" dur="2000" fill="hold"/>
                                        <p:tgtEl>
                                          <p:spTgt spid="61"/>
                                        </p:tgtEl>
                                        <p:attrNameLst>
                                          <p:attrName>ppt_y</p:attrName>
                                        </p:attrNameLst>
                                      </p:cBhvr>
                                      <p:tavLst>
                                        <p:tav tm="0">
                                          <p:val>
                                            <p:strVal val="#ppt_y+.1"/>
                                          </p:val>
                                        </p:tav>
                                        <p:tav tm="100000">
                                          <p:val>
                                            <p:strVal val="#ppt_y"/>
                                          </p:val>
                                        </p:tav>
                                      </p:tavLst>
                                    </p:anim>
                                  </p:childTnLst>
                                </p:cTn>
                              </p:par>
                              <p:par>
                                <p:cTn id="12" presetID="8" presetClass="emph" presetSubtype="0" repeatCount="indefinite" fill="hold" nodeType="withEffect">
                                  <p:stCondLst>
                                    <p:cond delay="0"/>
                                  </p:stCondLst>
                                  <p:childTnLst>
                                    <p:animRot by="21600000">
                                      <p:cBhvr>
                                        <p:cTn id="13" dur="40000" fill="hold"/>
                                        <p:tgtEl>
                                          <p:spTgt spid="12"/>
                                        </p:tgtEl>
                                        <p:attrNameLst>
                                          <p:attrName>r</p:attrName>
                                        </p:attrNameLst>
                                      </p:cBhvr>
                                    </p:animRot>
                                  </p:childTnLst>
                                </p:cTn>
                              </p:par>
                              <p:par>
                                <p:cTn id="14" presetID="8" presetClass="emph" presetSubtype="0" repeatCount="indefinite" fill="hold" nodeType="withEffect">
                                  <p:stCondLst>
                                    <p:cond delay="0"/>
                                  </p:stCondLst>
                                  <p:childTnLst>
                                    <p:animRot by="-21600000">
                                      <p:cBhvr>
                                        <p:cTn id="15" dur="40000" fill="hold"/>
                                        <p:tgtEl>
                                          <p:spTgt spid="42"/>
                                        </p:tgtEl>
                                        <p:attrNameLst>
                                          <p:attrName>r</p:attrName>
                                        </p:attrNameLst>
                                      </p:cBhvr>
                                    </p:animRot>
                                  </p:childTnLst>
                                </p:cTn>
                              </p:par>
                              <p:par>
                                <p:cTn id="16" presetID="8" presetClass="emph" presetSubtype="0" repeatCount="indefinite" fill="hold" nodeType="withEffect">
                                  <p:stCondLst>
                                    <p:cond delay="0"/>
                                  </p:stCondLst>
                                  <p:childTnLst>
                                    <p:animRot by="21600000">
                                      <p:cBhvr>
                                        <p:cTn id="17" dur="40000" fill="hold"/>
                                        <p:tgtEl>
                                          <p:spTgt spid="97"/>
                                        </p:tgtEl>
                                        <p:attrNameLst>
                                          <p:attrName>r</p:attrName>
                                        </p:attrNameLst>
                                      </p:cBhvr>
                                    </p:animRot>
                                  </p:childTnLst>
                                </p:cTn>
                              </p:par>
                              <p:par>
                                <p:cTn id="18" presetID="8" presetClass="emph" presetSubtype="0" repeatCount="indefinite" fill="hold" nodeType="withEffect">
                                  <p:stCondLst>
                                    <p:cond delay="0"/>
                                  </p:stCondLst>
                                  <p:childTnLst>
                                    <p:animRot by="-21600000">
                                      <p:cBhvr>
                                        <p:cTn id="19" dur="40000" fill="hold"/>
                                        <p:tgtEl>
                                          <p:spTgt spid="124"/>
                                        </p:tgtEl>
                                        <p:attrNameLst>
                                          <p:attrName>r</p:attrName>
                                        </p:attrNameLst>
                                      </p:cBhvr>
                                    </p:animRot>
                                  </p:childTnLst>
                                </p:cTn>
                              </p:par>
                              <p:par>
                                <p:cTn id="20" presetID="8" presetClass="emph" presetSubtype="0" repeatCount="indefinite" fill="hold" nodeType="withEffect">
                                  <p:stCondLst>
                                    <p:cond delay="0"/>
                                  </p:stCondLst>
                                  <p:childTnLst>
                                    <p:animRot by="21600000">
                                      <p:cBhvr>
                                        <p:cTn id="21" dur="40000" fill="hold"/>
                                        <p:tgtEl>
                                          <p:spTgt spid="178"/>
                                        </p:tgtEl>
                                        <p:attrNameLst>
                                          <p:attrName>r</p:attrName>
                                        </p:attrNameLst>
                                      </p:cBhvr>
                                    </p:animRot>
                                  </p:childTnLst>
                                </p:cTn>
                              </p:par>
                              <p:par>
                                <p:cTn id="22" presetID="8" presetClass="emph" presetSubtype="0" repeatCount="indefinite" fill="hold" grpId="0" nodeType="withEffect">
                                  <p:stCondLst>
                                    <p:cond delay="0"/>
                                  </p:stCondLst>
                                  <p:childTnLst>
                                    <p:animRot by="-21600000">
                                      <p:cBhvr>
                                        <p:cTn id="23" dur="40000" fill="hold"/>
                                        <p:tgtEl>
                                          <p:spTgt spid="205"/>
                                        </p:tgtEl>
                                        <p:attrNameLst>
                                          <p:attrName>r</p:attrName>
                                        </p:attrNameLst>
                                      </p:cBhvr>
                                    </p:animRot>
                                  </p:childTnLst>
                                </p:cTn>
                              </p:par>
                              <p:par>
                                <p:cTn id="24" presetID="8" presetClass="emph" presetSubtype="0" repeatCount="indefinite" fill="hold" nodeType="withEffect">
                                  <p:stCondLst>
                                    <p:cond delay="0"/>
                                  </p:stCondLst>
                                  <p:childTnLst>
                                    <p:animRot by="21600000">
                                      <p:cBhvr>
                                        <p:cTn id="25" dur="40000" fill="hold"/>
                                        <p:tgtEl>
                                          <p:spTgt spid="206"/>
                                        </p:tgtEl>
                                        <p:attrNameLst>
                                          <p:attrName>r</p:attrName>
                                        </p:attrNameLst>
                                      </p:cBhvr>
                                    </p:animRot>
                                  </p:childTnLst>
                                </p:cTn>
                              </p:par>
                              <p:par>
                                <p:cTn id="26" presetID="8" presetClass="emph" presetSubtype="0" repeatCount="indefinite" fill="hold" grpId="0" nodeType="withEffect">
                                  <p:stCondLst>
                                    <p:cond delay="0"/>
                                  </p:stCondLst>
                                  <p:childTnLst>
                                    <p:animRot by="-21600000">
                                      <p:cBhvr>
                                        <p:cTn id="27" dur="40000" fill="hold"/>
                                        <p:tgtEl>
                                          <p:spTgt spid="204"/>
                                        </p:tgtEl>
                                        <p:attrNameLst>
                                          <p:attrName>r</p:attrName>
                                        </p:attrNameLst>
                                      </p:cBhvr>
                                    </p:animRot>
                                  </p:childTnLst>
                                </p:cTn>
                              </p:par>
                              <p:par>
                                <p:cTn id="28" presetID="10" presetClass="entr" presetSubtype="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250"/>
                                        <p:tgtEl>
                                          <p:spTgt spid="7"/>
                                        </p:tgtEl>
                                      </p:cBhvr>
                                    </p:animEffect>
                                  </p:childTnLst>
                                </p:cTn>
                              </p:par>
                              <p:par>
                                <p:cTn id="31" presetID="3" presetClass="emph" presetSubtype="2" fill="hold" grpId="1" nodeType="withEffect">
                                  <p:stCondLst>
                                    <p:cond delay="250"/>
                                  </p:stCondLst>
                                  <p:childTnLst>
                                    <p:animClr clrSpc="rgb" dir="cw">
                                      <p:cBhvr override="childStyle">
                                        <p:cTn id="32" dur="1250" fill="hold"/>
                                        <p:tgtEl>
                                          <p:spTgt spid="7"/>
                                        </p:tgtEl>
                                        <p:attrNameLst>
                                          <p:attrName>style.color</p:attrName>
                                        </p:attrNameLst>
                                      </p:cBhvr>
                                      <p:to>
                                        <a:srgbClr val="F2F2F2"/>
                                      </p:to>
                                    </p:animClr>
                                  </p:childTnLst>
                                </p:cTn>
                              </p:par>
                              <p:par>
                                <p:cTn id="33" presetID="1" presetClass="emph" presetSubtype="2" fill="hold" nodeType="withEffect">
                                  <p:stCondLst>
                                    <p:cond delay="250"/>
                                  </p:stCondLst>
                                  <p:childTnLst>
                                    <p:animClr clrSpc="rgb" dir="cw">
                                      <p:cBhvr>
                                        <p:cTn id="34" dur="1250" fill="hold"/>
                                        <p:tgtEl>
                                          <p:spTgt spid="7"/>
                                        </p:tgtEl>
                                        <p:attrNameLst>
                                          <p:attrName>fillcolor</p:attrName>
                                        </p:attrNameLst>
                                      </p:cBhvr>
                                      <p:to>
                                        <a:schemeClr val="accent2"/>
                                      </p:to>
                                    </p:animClr>
                                    <p:set>
                                      <p:cBhvr>
                                        <p:cTn id="35" dur="1250" fill="hold"/>
                                        <p:tgtEl>
                                          <p:spTgt spid="7"/>
                                        </p:tgtEl>
                                        <p:attrNameLst>
                                          <p:attrName>fill.type</p:attrName>
                                        </p:attrNameLst>
                                      </p:cBhvr>
                                      <p:to>
                                        <p:strVal val="solid"/>
                                      </p:to>
                                    </p:set>
                                    <p:set>
                                      <p:cBhvr>
                                        <p:cTn id="36" dur="125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04" grpId="0" animBg="1"/>
      <p:bldP spid="205" grpId="0" animBg="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9EBE7A-F345-48F0-AE67-138B4C3F6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20179" cy="6858000"/>
          </a:xfrm>
          <a:prstGeom prst="rect">
            <a:avLst/>
          </a:prstGeom>
        </p:spPr>
      </p:pic>
      <p:sp>
        <p:nvSpPr>
          <p:cNvPr id="4" name="Rectangle 3">
            <a:extLst>
              <a:ext uri="{FF2B5EF4-FFF2-40B4-BE49-F238E27FC236}">
                <a16:creationId xmlns:a16="http://schemas.microsoft.com/office/drawing/2014/main" id="{A04947EF-4471-43C8-A21C-D3361AC2886E}"/>
              </a:ext>
            </a:extLst>
          </p:cNvPr>
          <p:cNvSpPr/>
          <p:nvPr/>
        </p:nvSpPr>
        <p:spPr>
          <a:xfrm>
            <a:off x="712787" y="3579367"/>
            <a:ext cx="3105150" cy="2276475"/>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extBox 5">
            <a:extLst>
              <a:ext uri="{FF2B5EF4-FFF2-40B4-BE49-F238E27FC236}">
                <a16:creationId xmlns:a16="http://schemas.microsoft.com/office/drawing/2014/main" id="{F7787526-EA55-4289-A084-700997EF9337}"/>
              </a:ext>
            </a:extLst>
          </p:cNvPr>
          <p:cNvSpPr txBox="1"/>
          <p:nvPr/>
        </p:nvSpPr>
        <p:spPr>
          <a:xfrm>
            <a:off x="873614" y="4148487"/>
            <a:ext cx="2855019" cy="1631216"/>
          </a:xfrm>
          <a:prstGeom prst="rect">
            <a:avLst/>
          </a:prstGeom>
          <a:noFill/>
        </p:spPr>
        <p:txBody>
          <a:bodyPr wrap="square" rtlCol="0">
            <a:spAutoFit/>
          </a:bodyPr>
          <a:lstStyle/>
          <a:p>
            <a:pPr algn="ctr"/>
            <a:r>
              <a:rPr lang="en-US" sz="2000" dirty="0">
                <a:solidFill>
                  <a:srgbClr val="7030A0"/>
                </a:solidFill>
                <a:latin typeface="Tw Cen MT" panose="020B0602020104020603" pitchFamily="34" charset="0"/>
                <a:ea typeface="Tahoma" panose="020B0604030504040204" pitchFamily="34" charset="0"/>
                <a:cs typeface="Arial" panose="020B0604020202020204" pitchFamily="34" charset="0"/>
              </a:rPr>
              <a:t>The safety of construction workers has been a primary cause  of concern for project managers for a long time.</a:t>
            </a:r>
          </a:p>
        </p:txBody>
      </p:sp>
      <p:cxnSp>
        <p:nvCxnSpPr>
          <p:cNvPr id="8" name="Straight Connector 7">
            <a:extLst>
              <a:ext uri="{FF2B5EF4-FFF2-40B4-BE49-F238E27FC236}">
                <a16:creationId xmlns:a16="http://schemas.microsoft.com/office/drawing/2014/main" id="{8D3778EF-4880-4299-B203-B0F87BD9E837}"/>
              </a:ext>
            </a:extLst>
          </p:cNvPr>
          <p:cNvCxnSpPr>
            <a:cxnSpLocks/>
          </p:cNvCxnSpPr>
          <p:nvPr/>
        </p:nvCxnSpPr>
        <p:spPr>
          <a:xfrm>
            <a:off x="717882" y="3581929"/>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7BF6B8-6F91-4F4E-9B69-DB4CBF134E07}"/>
              </a:ext>
            </a:extLst>
          </p:cNvPr>
          <p:cNvCxnSpPr>
            <a:cxnSpLocks/>
          </p:cNvCxnSpPr>
          <p:nvPr/>
        </p:nvCxnSpPr>
        <p:spPr>
          <a:xfrm rot="16200000">
            <a:off x="1279525" y="3018923"/>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F7C92A-CE73-4C53-8DCF-C251842D4E15}"/>
              </a:ext>
            </a:extLst>
          </p:cNvPr>
          <p:cNvCxnSpPr>
            <a:cxnSpLocks/>
          </p:cNvCxnSpPr>
          <p:nvPr/>
        </p:nvCxnSpPr>
        <p:spPr>
          <a:xfrm rot="10800000">
            <a:off x="3801267" y="4720167"/>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11AE484-D7B0-493B-8B60-C962E3F1488B}"/>
              </a:ext>
            </a:extLst>
          </p:cNvPr>
          <p:cNvCxnSpPr>
            <a:cxnSpLocks/>
          </p:cNvCxnSpPr>
          <p:nvPr/>
        </p:nvCxnSpPr>
        <p:spPr>
          <a:xfrm rot="5400000">
            <a:off x="3248818" y="5271598"/>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sp>
        <p:nvSpPr>
          <p:cNvPr id="12" name="Freeform 219">
            <a:extLst>
              <a:ext uri="{FF2B5EF4-FFF2-40B4-BE49-F238E27FC236}">
                <a16:creationId xmlns:a16="http://schemas.microsoft.com/office/drawing/2014/main" id="{49C147A4-D5CE-4EBD-AE39-0FEC33D07632}"/>
              </a:ext>
            </a:extLst>
          </p:cNvPr>
          <p:cNvSpPr>
            <a:spLocks noChangeArrowheads="1"/>
          </p:cNvSpPr>
          <p:nvPr/>
        </p:nvSpPr>
        <p:spPr bwMode="auto">
          <a:xfrm>
            <a:off x="1969848" y="3629852"/>
            <a:ext cx="524986" cy="590606"/>
          </a:xfrm>
          <a:custGeom>
            <a:avLst/>
            <a:gdLst>
              <a:gd name="T0" fmla="*/ 413 w 546"/>
              <a:gd name="T1" fmla="*/ 368 h 619"/>
              <a:gd name="T2" fmla="*/ 413 w 546"/>
              <a:gd name="T3" fmla="*/ 368 h 619"/>
              <a:gd name="T4" fmla="*/ 236 w 546"/>
              <a:gd name="T5" fmla="*/ 368 h 619"/>
              <a:gd name="T6" fmla="*/ 221 w 546"/>
              <a:gd name="T7" fmla="*/ 383 h 619"/>
              <a:gd name="T8" fmla="*/ 236 w 546"/>
              <a:gd name="T9" fmla="*/ 412 h 619"/>
              <a:gd name="T10" fmla="*/ 413 w 546"/>
              <a:gd name="T11" fmla="*/ 412 h 619"/>
              <a:gd name="T12" fmla="*/ 427 w 546"/>
              <a:gd name="T13" fmla="*/ 383 h 619"/>
              <a:gd name="T14" fmla="*/ 413 w 546"/>
              <a:gd name="T15" fmla="*/ 368 h 619"/>
              <a:gd name="T16" fmla="*/ 413 w 546"/>
              <a:gd name="T17" fmla="*/ 265 h 619"/>
              <a:gd name="T18" fmla="*/ 413 w 546"/>
              <a:gd name="T19" fmla="*/ 265 h 619"/>
              <a:gd name="T20" fmla="*/ 236 w 546"/>
              <a:gd name="T21" fmla="*/ 265 h 619"/>
              <a:gd name="T22" fmla="*/ 221 w 546"/>
              <a:gd name="T23" fmla="*/ 295 h 619"/>
              <a:gd name="T24" fmla="*/ 236 w 546"/>
              <a:gd name="T25" fmla="*/ 309 h 619"/>
              <a:gd name="T26" fmla="*/ 413 w 546"/>
              <a:gd name="T27" fmla="*/ 309 h 619"/>
              <a:gd name="T28" fmla="*/ 427 w 546"/>
              <a:gd name="T29" fmla="*/ 295 h 619"/>
              <a:gd name="T30" fmla="*/ 413 w 546"/>
              <a:gd name="T31" fmla="*/ 265 h 619"/>
              <a:gd name="T32" fmla="*/ 413 w 546"/>
              <a:gd name="T33" fmla="*/ 0 h 619"/>
              <a:gd name="T34" fmla="*/ 413 w 546"/>
              <a:gd name="T35" fmla="*/ 0 h 619"/>
              <a:gd name="T36" fmla="*/ 177 w 546"/>
              <a:gd name="T37" fmla="*/ 0 h 619"/>
              <a:gd name="T38" fmla="*/ 104 w 546"/>
              <a:gd name="T39" fmla="*/ 74 h 619"/>
              <a:gd name="T40" fmla="*/ 74 w 546"/>
              <a:gd name="T41" fmla="*/ 74 h 619"/>
              <a:gd name="T42" fmla="*/ 0 w 546"/>
              <a:gd name="T43" fmla="*/ 147 h 619"/>
              <a:gd name="T44" fmla="*/ 0 w 546"/>
              <a:gd name="T45" fmla="*/ 545 h 619"/>
              <a:gd name="T46" fmla="*/ 74 w 546"/>
              <a:gd name="T47" fmla="*/ 618 h 619"/>
              <a:gd name="T48" fmla="*/ 368 w 546"/>
              <a:gd name="T49" fmla="*/ 618 h 619"/>
              <a:gd name="T50" fmla="*/ 457 w 546"/>
              <a:gd name="T51" fmla="*/ 545 h 619"/>
              <a:gd name="T52" fmla="*/ 472 w 546"/>
              <a:gd name="T53" fmla="*/ 545 h 619"/>
              <a:gd name="T54" fmla="*/ 545 w 546"/>
              <a:gd name="T55" fmla="*/ 471 h 619"/>
              <a:gd name="T56" fmla="*/ 545 w 546"/>
              <a:gd name="T57" fmla="*/ 192 h 619"/>
              <a:gd name="T58" fmla="*/ 545 w 546"/>
              <a:gd name="T59" fmla="*/ 147 h 619"/>
              <a:gd name="T60" fmla="*/ 413 w 546"/>
              <a:gd name="T61" fmla="*/ 0 h 619"/>
              <a:gd name="T62" fmla="*/ 368 w 546"/>
              <a:gd name="T63" fmla="*/ 589 h 619"/>
              <a:gd name="T64" fmla="*/ 368 w 546"/>
              <a:gd name="T65" fmla="*/ 589 h 619"/>
              <a:gd name="T66" fmla="*/ 74 w 546"/>
              <a:gd name="T67" fmla="*/ 589 h 619"/>
              <a:gd name="T68" fmla="*/ 45 w 546"/>
              <a:gd name="T69" fmla="*/ 545 h 619"/>
              <a:gd name="T70" fmla="*/ 45 w 546"/>
              <a:gd name="T71" fmla="*/ 147 h 619"/>
              <a:gd name="T72" fmla="*/ 74 w 546"/>
              <a:gd name="T73" fmla="*/ 118 h 619"/>
              <a:gd name="T74" fmla="*/ 104 w 546"/>
              <a:gd name="T75" fmla="*/ 118 h 619"/>
              <a:gd name="T76" fmla="*/ 104 w 546"/>
              <a:gd name="T77" fmla="*/ 471 h 619"/>
              <a:gd name="T78" fmla="*/ 177 w 546"/>
              <a:gd name="T79" fmla="*/ 545 h 619"/>
              <a:gd name="T80" fmla="*/ 413 w 546"/>
              <a:gd name="T81" fmla="*/ 545 h 619"/>
              <a:gd name="T82" fmla="*/ 368 w 546"/>
              <a:gd name="T83" fmla="*/ 589 h 619"/>
              <a:gd name="T84" fmla="*/ 516 w 546"/>
              <a:gd name="T85" fmla="*/ 471 h 619"/>
              <a:gd name="T86" fmla="*/ 516 w 546"/>
              <a:gd name="T87" fmla="*/ 471 h 619"/>
              <a:gd name="T88" fmla="*/ 472 w 546"/>
              <a:gd name="T89" fmla="*/ 501 h 619"/>
              <a:gd name="T90" fmla="*/ 177 w 546"/>
              <a:gd name="T91" fmla="*/ 501 h 619"/>
              <a:gd name="T92" fmla="*/ 133 w 546"/>
              <a:gd name="T93" fmla="*/ 471 h 619"/>
              <a:gd name="T94" fmla="*/ 133 w 546"/>
              <a:gd name="T95" fmla="*/ 74 h 619"/>
              <a:gd name="T96" fmla="*/ 177 w 546"/>
              <a:gd name="T97" fmla="*/ 29 h 619"/>
              <a:gd name="T98" fmla="*/ 368 w 546"/>
              <a:gd name="T99" fmla="*/ 29 h 619"/>
              <a:gd name="T100" fmla="*/ 368 w 546"/>
              <a:gd name="T101" fmla="*/ 118 h 619"/>
              <a:gd name="T102" fmla="*/ 457 w 546"/>
              <a:gd name="T103" fmla="*/ 192 h 619"/>
              <a:gd name="T104" fmla="*/ 516 w 546"/>
              <a:gd name="T105" fmla="*/ 192 h 619"/>
              <a:gd name="T106" fmla="*/ 516 w 546"/>
              <a:gd name="T107" fmla="*/ 471 h 619"/>
              <a:gd name="T108" fmla="*/ 457 w 546"/>
              <a:gd name="T109" fmla="*/ 147 h 619"/>
              <a:gd name="T110" fmla="*/ 457 w 546"/>
              <a:gd name="T111" fmla="*/ 147 h 619"/>
              <a:gd name="T112" fmla="*/ 413 w 546"/>
              <a:gd name="T113" fmla="*/ 88 h 619"/>
              <a:gd name="T114" fmla="*/ 413 w 546"/>
              <a:gd name="T115" fmla="*/ 29 h 619"/>
              <a:gd name="T116" fmla="*/ 413 w 546"/>
              <a:gd name="T117" fmla="*/ 29 h 619"/>
              <a:gd name="T118" fmla="*/ 516 w 546"/>
              <a:gd name="T119" fmla="*/ 147 h 619"/>
              <a:gd name="T120" fmla="*/ 457 w 546"/>
              <a:gd name="T121" fmla="*/ 14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lnTo>
                  <a:pt x="413" y="29"/>
                </a:lnTo>
                <a:cubicBezTo>
                  <a:pt x="516" y="147"/>
                  <a:pt x="516" y="147"/>
                  <a:pt x="516" y="147"/>
                </a:cubicBezTo>
                <a:lnTo>
                  <a:pt x="457" y="147"/>
                </a:lnTo>
                <a:close/>
              </a:path>
            </a:pathLst>
          </a:custGeom>
          <a:solidFill>
            <a:srgbClr val="F25245"/>
          </a:solidFill>
          <a:ln>
            <a:noFill/>
          </a:ln>
          <a:effectLst/>
          <a:extLst>
            <a:ext uri="{91240B29-F687-4f45-9708-019B960494DF}"/>
            <a:ext uri="{AF507438-7753-43e0-B8FC-AC1667EBCBE1}"/>
          </a:extLst>
        </p:spPr>
        <p:txBody>
          <a:bodyPr wrap="none" lIns="91431" tIns="45716" rIns="91431" bIns="45716" anchor="ctr"/>
          <a:lstStyle/>
          <a:p>
            <a:pPr eaLnBrk="1" fontAlgn="auto" hangingPunct="1">
              <a:spcBef>
                <a:spcPts val="0"/>
              </a:spcBef>
              <a:spcAft>
                <a:spcPts val="0"/>
              </a:spcAft>
              <a:defRPr/>
            </a:pPr>
            <a:endParaRPr lang="en-US" dirty="0">
              <a:latin typeface="+mn-lt"/>
              <a:ea typeface="+mn-ea"/>
            </a:endParaRPr>
          </a:p>
        </p:txBody>
      </p:sp>
      <p:sp>
        <p:nvSpPr>
          <p:cNvPr id="13" name="Rectangle 12">
            <a:extLst>
              <a:ext uri="{FF2B5EF4-FFF2-40B4-BE49-F238E27FC236}">
                <a16:creationId xmlns:a16="http://schemas.microsoft.com/office/drawing/2014/main" id="{BDF4AE59-EBEC-465A-BF69-02236DD169A5}"/>
              </a:ext>
            </a:extLst>
          </p:cNvPr>
          <p:cNvSpPr/>
          <p:nvPr/>
        </p:nvSpPr>
        <p:spPr>
          <a:xfrm>
            <a:off x="4573825" y="3561602"/>
            <a:ext cx="3105150" cy="2276475"/>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236D3A4-49B7-423B-AB3F-D67269F9365D}"/>
              </a:ext>
            </a:extLst>
          </p:cNvPr>
          <p:cNvSpPr txBox="1"/>
          <p:nvPr/>
        </p:nvSpPr>
        <p:spPr>
          <a:xfrm>
            <a:off x="4763589" y="4088151"/>
            <a:ext cx="2855019" cy="1631216"/>
          </a:xfrm>
          <a:prstGeom prst="rect">
            <a:avLst/>
          </a:prstGeom>
          <a:noFill/>
        </p:spPr>
        <p:txBody>
          <a:bodyPr wrap="square" rtlCol="0">
            <a:spAutoFit/>
          </a:bodyPr>
          <a:lstStyle/>
          <a:p>
            <a:pPr algn="ctr"/>
            <a:r>
              <a:rPr lang="en-US" sz="2000" dirty="0">
                <a:solidFill>
                  <a:schemeClr val="accent2">
                    <a:lumMod val="75000"/>
                  </a:schemeClr>
                </a:solidFill>
                <a:latin typeface="Tw Cen MT" panose="020B0602020104020603" pitchFamily="34" charset="0"/>
                <a:ea typeface="Tahoma" panose="020B0604030504040204" pitchFamily="34" charset="0"/>
                <a:cs typeface="Arial" panose="020B0604020202020204" pitchFamily="34" charset="0"/>
              </a:rPr>
              <a:t>India has one of the highest accident rates in the world with 15.8 incidents per 1000 workers/year.</a:t>
            </a:r>
          </a:p>
        </p:txBody>
      </p:sp>
      <p:cxnSp>
        <p:nvCxnSpPr>
          <p:cNvPr id="17" name="Straight Connector 16">
            <a:extLst>
              <a:ext uri="{FF2B5EF4-FFF2-40B4-BE49-F238E27FC236}">
                <a16:creationId xmlns:a16="http://schemas.microsoft.com/office/drawing/2014/main" id="{2A8D62E3-32C3-4428-8DDE-E9CCCF0E7960}"/>
              </a:ext>
            </a:extLst>
          </p:cNvPr>
          <p:cNvCxnSpPr>
            <a:cxnSpLocks/>
          </p:cNvCxnSpPr>
          <p:nvPr/>
        </p:nvCxnSpPr>
        <p:spPr>
          <a:xfrm>
            <a:off x="4581301" y="3561680"/>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8C5404-13EF-4275-97CB-30D7635F0E74}"/>
              </a:ext>
            </a:extLst>
          </p:cNvPr>
          <p:cNvCxnSpPr>
            <a:cxnSpLocks/>
          </p:cNvCxnSpPr>
          <p:nvPr/>
        </p:nvCxnSpPr>
        <p:spPr>
          <a:xfrm rot="16200000">
            <a:off x="5142944" y="301024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97381A-EB11-4BA2-930B-6DD68C2CE299}"/>
              </a:ext>
            </a:extLst>
          </p:cNvPr>
          <p:cNvCxnSpPr>
            <a:cxnSpLocks/>
          </p:cNvCxnSpPr>
          <p:nvPr/>
        </p:nvCxnSpPr>
        <p:spPr>
          <a:xfrm rot="10800000">
            <a:off x="7664580" y="4682230"/>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14120AD-FEF2-41AE-95D2-F394956BAE15}"/>
              </a:ext>
            </a:extLst>
          </p:cNvPr>
          <p:cNvCxnSpPr>
            <a:cxnSpLocks/>
          </p:cNvCxnSpPr>
          <p:nvPr/>
        </p:nvCxnSpPr>
        <p:spPr>
          <a:xfrm rot="5400000">
            <a:off x="7114618" y="5251349"/>
            <a:ext cx="0" cy="1138238"/>
          </a:xfrm>
          <a:prstGeom prst="line">
            <a:avLst/>
          </a:prstGeom>
          <a:ln w="38100">
            <a:solidFill>
              <a:srgbClr val="FFA956"/>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6E983C3-1DDF-4F56-B2F9-605214C67230}"/>
              </a:ext>
            </a:extLst>
          </p:cNvPr>
          <p:cNvSpPr/>
          <p:nvPr/>
        </p:nvSpPr>
        <p:spPr>
          <a:xfrm>
            <a:off x="8335762" y="3579369"/>
            <a:ext cx="3105150" cy="2276475"/>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58A684D-7C4C-47D2-823B-4F99D7F89FEC}"/>
              </a:ext>
            </a:extLst>
          </p:cNvPr>
          <p:cNvSpPr txBox="1"/>
          <p:nvPr/>
        </p:nvSpPr>
        <p:spPr>
          <a:xfrm>
            <a:off x="8469163" y="4180246"/>
            <a:ext cx="2855019" cy="1631216"/>
          </a:xfrm>
          <a:prstGeom prst="rect">
            <a:avLst/>
          </a:prstGeom>
          <a:noFill/>
        </p:spPr>
        <p:txBody>
          <a:bodyPr wrap="square" rtlCol="0">
            <a:spAutoFit/>
          </a:bodyPr>
          <a:lstStyle/>
          <a:p>
            <a:pPr algn="ctr"/>
            <a:r>
              <a:rPr lang="en-IN" sz="2000" dirty="0">
                <a:latin typeface="Tw Cen MT" panose="020B0602020104020603" pitchFamily="34" charset="0"/>
              </a:rPr>
              <a:t>Studies have shown that adopting proactive measures has reduced accident rates in various countries. </a:t>
            </a:r>
            <a:endParaRPr lang="en-US" sz="2000" dirty="0">
              <a:solidFill>
                <a:schemeClr val="accent6">
                  <a:lumMod val="50000"/>
                </a:schemeClr>
              </a:solidFill>
              <a:latin typeface="Tw Cen MT" panose="020B0602020104020603" pitchFamily="34" charset="0"/>
              <a:ea typeface="Tahoma" panose="020B060403050404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FEB3C9A1-7118-4684-A52C-AB24B7E7C9CE}"/>
              </a:ext>
            </a:extLst>
          </p:cNvPr>
          <p:cNvCxnSpPr>
            <a:cxnSpLocks/>
          </p:cNvCxnSpPr>
          <p:nvPr/>
        </p:nvCxnSpPr>
        <p:spPr>
          <a:xfrm>
            <a:off x="8352432" y="3579368"/>
            <a:ext cx="0" cy="1138238"/>
          </a:xfrm>
          <a:prstGeom prst="line">
            <a:avLst/>
          </a:prstGeom>
          <a:ln w="38100">
            <a:solidFill>
              <a:srgbClr val="695E7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518FA5-2676-4C85-A538-38DE5621D90D}"/>
              </a:ext>
            </a:extLst>
          </p:cNvPr>
          <p:cNvCxnSpPr>
            <a:cxnSpLocks/>
          </p:cNvCxnSpPr>
          <p:nvPr/>
        </p:nvCxnSpPr>
        <p:spPr>
          <a:xfrm rot="16200000">
            <a:off x="8902500" y="3016362"/>
            <a:ext cx="0" cy="1138238"/>
          </a:xfrm>
          <a:prstGeom prst="line">
            <a:avLst/>
          </a:prstGeom>
          <a:ln w="38100">
            <a:solidFill>
              <a:srgbClr val="695E7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9A1BEF-986E-4DFA-8AC0-8EF2E51D3B8A}"/>
              </a:ext>
            </a:extLst>
          </p:cNvPr>
          <p:cNvCxnSpPr>
            <a:cxnSpLocks/>
          </p:cNvCxnSpPr>
          <p:nvPr/>
        </p:nvCxnSpPr>
        <p:spPr>
          <a:xfrm rot="10800000">
            <a:off x="11424242" y="4717606"/>
            <a:ext cx="0" cy="1138238"/>
          </a:xfrm>
          <a:prstGeom prst="line">
            <a:avLst/>
          </a:prstGeom>
          <a:ln w="38100">
            <a:solidFill>
              <a:srgbClr val="695E7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55FF8C-89E6-4583-8029-908FD01E66C5}"/>
              </a:ext>
            </a:extLst>
          </p:cNvPr>
          <p:cNvCxnSpPr>
            <a:cxnSpLocks/>
          </p:cNvCxnSpPr>
          <p:nvPr/>
        </p:nvCxnSpPr>
        <p:spPr>
          <a:xfrm rot="5400000">
            <a:off x="10874174" y="5269037"/>
            <a:ext cx="0" cy="1138238"/>
          </a:xfrm>
          <a:prstGeom prst="line">
            <a:avLst/>
          </a:prstGeom>
          <a:ln w="38100">
            <a:solidFill>
              <a:srgbClr val="695E78"/>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3708D32-E9D4-479A-8958-7DF83EA11E14}"/>
              </a:ext>
            </a:extLst>
          </p:cNvPr>
          <p:cNvSpPr/>
          <p:nvPr/>
        </p:nvSpPr>
        <p:spPr>
          <a:xfrm>
            <a:off x="4555963" y="849324"/>
            <a:ext cx="3105150" cy="2276475"/>
          </a:xfrm>
          <a:prstGeom prst="rect">
            <a:avLst/>
          </a:prstGeom>
          <a:solidFill>
            <a:schemeClr val="bg1"/>
          </a:solidFill>
          <a:ln>
            <a:noFill/>
          </a:ln>
          <a:effectLst>
            <a:outerShdw blurRad="762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678D79DE-627C-4F87-A706-7A7B7EE63AB2}"/>
              </a:ext>
            </a:extLst>
          </p:cNvPr>
          <p:cNvCxnSpPr>
            <a:cxnSpLocks/>
          </p:cNvCxnSpPr>
          <p:nvPr/>
        </p:nvCxnSpPr>
        <p:spPr>
          <a:xfrm>
            <a:off x="4563439" y="849323"/>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6C9B47-0953-42A9-B1E7-7B98E0CD63CD}"/>
              </a:ext>
            </a:extLst>
          </p:cNvPr>
          <p:cNvCxnSpPr>
            <a:cxnSpLocks/>
          </p:cNvCxnSpPr>
          <p:nvPr/>
        </p:nvCxnSpPr>
        <p:spPr>
          <a:xfrm rot="16200000">
            <a:off x="5125082" y="286317"/>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FB4298D-F449-4976-B69B-978024275E56}"/>
              </a:ext>
            </a:extLst>
          </p:cNvPr>
          <p:cNvCxnSpPr>
            <a:cxnSpLocks/>
          </p:cNvCxnSpPr>
          <p:nvPr/>
        </p:nvCxnSpPr>
        <p:spPr>
          <a:xfrm rot="10800000">
            <a:off x="7646824" y="1987561"/>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0B152C-5178-46FE-85FD-3236646BA72C}"/>
              </a:ext>
            </a:extLst>
          </p:cNvPr>
          <p:cNvCxnSpPr>
            <a:cxnSpLocks/>
          </p:cNvCxnSpPr>
          <p:nvPr/>
        </p:nvCxnSpPr>
        <p:spPr>
          <a:xfrm rot="5400000">
            <a:off x="7094375" y="2538992"/>
            <a:ext cx="0" cy="1138238"/>
          </a:xfrm>
          <a:prstGeom prst="line">
            <a:avLst/>
          </a:prstGeom>
          <a:ln w="38100">
            <a:solidFill>
              <a:srgbClr val="D8717B"/>
            </a:solidFill>
          </a:ln>
        </p:spPr>
        <p:style>
          <a:lnRef idx="1">
            <a:schemeClr val="accent1"/>
          </a:lnRef>
          <a:fillRef idx="0">
            <a:schemeClr val="accent1"/>
          </a:fillRef>
          <a:effectRef idx="0">
            <a:schemeClr val="accent1"/>
          </a:effectRef>
          <a:fontRef idx="minor">
            <a:schemeClr val="tx1"/>
          </a:fontRef>
        </p:style>
      </p:cxnSp>
      <p:sp>
        <p:nvSpPr>
          <p:cNvPr id="41" name="Freeform 219">
            <a:extLst>
              <a:ext uri="{FF2B5EF4-FFF2-40B4-BE49-F238E27FC236}">
                <a16:creationId xmlns:a16="http://schemas.microsoft.com/office/drawing/2014/main" id="{DDE292B5-B784-48AB-AC9D-D0EBA27BB439}"/>
              </a:ext>
            </a:extLst>
          </p:cNvPr>
          <p:cNvSpPr>
            <a:spLocks noChangeArrowheads="1"/>
          </p:cNvSpPr>
          <p:nvPr/>
        </p:nvSpPr>
        <p:spPr bwMode="auto">
          <a:xfrm>
            <a:off x="9617508" y="3597056"/>
            <a:ext cx="524986" cy="590606"/>
          </a:xfrm>
          <a:custGeom>
            <a:avLst/>
            <a:gdLst>
              <a:gd name="T0" fmla="*/ 413 w 546"/>
              <a:gd name="T1" fmla="*/ 368 h 619"/>
              <a:gd name="T2" fmla="*/ 413 w 546"/>
              <a:gd name="T3" fmla="*/ 368 h 619"/>
              <a:gd name="T4" fmla="*/ 236 w 546"/>
              <a:gd name="T5" fmla="*/ 368 h 619"/>
              <a:gd name="T6" fmla="*/ 221 w 546"/>
              <a:gd name="T7" fmla="*/ 383 h 619"/>
              <a:gd name="T8" fmla="*/ 236 w 546"/>
              <a:gd name="T9" fmla="*/ 412 h 619"/>
              <a:gd name="T10" fmla="*/ 413 w 546"/>
              <a:gd name="T11" fmla="*/ 412 h 619"/>
              <a:gd name="T12" fmla="*/ 427 w 546"/>
              <a:gd name="T13" fmla="*/ 383 h 619"/>
              <a:gd name="T14" fmla="*/ 413 w 546"/>
              <a:gd name="T15" fmla="*/ 368 h 619"/>
              <a:gd name="T16" fmla="*/ 413 w 546"/>
              <a:gd name="T17" fmla="*/ 265 h 619"/>
              <a:gd name="T18" fmla="*/ 413 w 546"/>
              <a:gd name="T19" fmla="*/ 265 h 619"/>
              <a:gd name="T20" fmla="*/ 236 w 546"/>
              <a:gd name="T21" fmla="*/ 265 h 619"/>
              <a:gd name="T22" fmla="*/ 221 w 546"/>
              <a:gd name="T23" fmla="*/ 295 h 619"/>
              <a:gd name="T24" fmla="*/ 236 w 546"/>
              <a:gd name="T25" fmla="*/ 309 h 619"/>
              <a:gd name="T26" fmla="*/ 413 w 546"/>
              <a:gd name="T27" fmla="*/ 309 h 619"/>
              <a:gd name="T28" fmla="*/ 427 w 546"/>
              <a:gd name="T29" fmla="*/ 295 h 619"/>
              <a:gd name="T30" fmla="*/ 413 w 546"/>
              <a:gd name="T31" fmla="*/ 265 h 619"/>
              <a:gd name="T32" fmla="*/ 413 w 546"/>
              <a:gd name="T33" fmla="*/ 0 h 619"/>
              <a:gd name="T34" fmla="*/ 413 w 546"/>
              <a:gd name="T35" fmla="*/ 0 h 619"/>
              <a:gd name="T36" fmla="*/ 177 w 546"/>
              <a:gd name="T37" fmla="*/ 0 h 619"/>
              <a:gd name="T38" fmla="*/ 104 w 546"/>
              <a:gd name="T39" fmla="*/ 74 h 619"/>
              <a:gd name="T40" fmla="*/ 74 w 546"/>
              <a:gd name="T41" fmla="*/ 74 h 619"/>
              <a:gd name="T42" fmla="*/ 0 w 546"/>
              <a:gd name="T43" fmla="*/ 147 h 619"/>
              <a:gd name="T44" fmla="*/ 0 w 546"/>
              <a:gd name="T45" fmla="*/ 545 h 619"/>
              <a:gd name="T46" fmla="*/ 74 w 546"/>
              <a:gd name="T47" fmla="*/ 618 h 619"/>
              <a:gd name="T48" fmla="*/ 368 w 546"/>
              <a:gd name="T49" fmla="*/ 618 h 619"/>
              <a:gd name="T50" fmla="*/ 457 w 546"/>
              <a:gd name="T51" fmla="*/ 545 h 619"/>
              <a:gd name="T52" fmla="*/ 472 w 546"/>
              <a:gd name="T53" fmla="*/ 545 h 619"/>
              <a:gd name="T54" fmla="*/ 545 w 546"/>
              <a:gd name="T55" fmla="*/ 471 h 619"/>
              <a:gd name="T56" fmla="*/ 545 w 546"/>
              <a:gd name="T57" fmla="*/ 192 h 619"/>
              <a:gd name="T58" fmla="*/ 545 w 546"/>
              <a:gd name="T59" fmla="*/ 147 h 619"/>
              <a:gd name="T60" fmla="*/ 413 w 546"/>
              <a:gd name="T61" fmla="*/ 0 h 619"/>
              <a:gd name="T62" fmla="*/ 368 w 546"/>
              <a:gd name="T63" fmla="*/ 589 h 619"/>
              <a:gd name="T64" fmla="*/ 368 w 546"/>
              <a:gd name="T65" fmla="*/ 589 h 619"/>
              <a:gd name="T66" fmla="*/ 74 w 546"/>
              <a:gd name="T67" fmla="*/ 589 h 619"/>
              <a:gd name="T68" fmla="*/ 45 w 546"/>
              <a:gd name="T69" fmla="*/ 545 h 619"/>
              <a:gd name="T70" fmla="*/ 45 w 546"/>
              <a:gd name="T71" fmla="*/ 147 h 619"/>
              <a:gd name="T72" fmla="*/ 74 w 546"/>
              <a:gd name="T73" fmla="*/ 118 h 619"/>
              <a:gd name="T74" fmla="*/ 104 w 546"/>
              <a:gd name="T75" fmla="*/ 118 h 619"/>
              <a:gd name="T76" fmla="*/ 104 w 546"/>
              <a:gd name="T77" fmla="*/ 471 h 619"/>
              <a:gd name="T78" fmla="*/ 177 w 546"/>
              <a:gd name="T79" fmla="*/ 545 h 619"/>
              <a:gd name="T80" fmla="*/ 413 w 546"/>
              <a:gd name="T81" fmla="*/ 545 h 619"/>
              <a:gd name="T82" fmla="*/ 368 w 546"/>
              <a:gd name="T83" fmla="*/ 589 h 619"/>
              <a:gd name="T84" fmla="*/ 516 w 546"/>
              <a:gd name="T85" fmla="*/ 471 h 619"/>
              <a:gd name="T86" fmla="*/ 516 w 546"/>
              <a:gd name="T87" fmla="*/ 471 h 619"/>
              <a:gd name="T88" fmla="*/ 472 w 546"/>
              <a:gd name="T89" fmla="*/ 501 h 619"/>
              <a:gd name="T90" fmla="*/ 177 w 546"/>
              <a:gd name="T91" fmla="*/ 501 h 619"/>
              <a:gd name="T92" fmla="*/ 133 w 546"/>
              <a:gd name="T93" fmla="*/ 471 h 619"/>
              <a:gd name="T94" fmla="*/ 133 w 546"/>
              <a:gd name="T95" fmla="*/ 74 h 619"/>
              <a:gd name="T96" fmla="*/ 177 w 546"/>
              <a:gd name="T97" fmla="*/ 29 h 619"/>
              <a:gd name="T98" fmla="*/ 368 w 546"/>
              <a:gd name="T99" fmla="*/ 29 h 619"/>
              <a:gd name="T100" fmla="*/ 368 w 546"/>
              <a:gd name="T101" fmla="*/ 118 h 619"/>
              <a:gd name="T102" fmla="*/ 457 w 546"/>
              <a:gd name="T103" fmla="*/ 192 h 619"/>
              <a:gd name="T104" fmla="*/ 516 w 546"/>
              <a:gd name="T105" fmla="*/ 192 h 619"/>
              <a:gd name="T106" fmla="*/ 516 w 546"/>
              <a:gd name="T107" fmla="*/ 471 h 619"/>
              <a:gd name="T108" fmla="*/ 457 w 546"/>
              <a:gd name="T109" fmla="*/ 147 h 619"/>
              <a:gd name="T110" fmla="*/ 457 w 546"/>
              <a:gd name="T111" fmla="*/ 147 h 619"/>
              <a:gd name="T112" fmla="*/ 413 w 546"/>
              <a:gd name="T113" fmla="*/ 88 h 619"/>
              <a:gd name="T114" fmla="*/ 413 w 546"/>
              <a:gd name="T115" fmla="*/ 29 h 619"/>
              <a:gd name="T116" fmla="*/ 413 w 546"/>
              <a:gd name="T117" fmla="*/ 29 h 619"/>
              <a:gd name="T118" fmla="*/ 516 w 546"/>
              <a:gd name="T119" fmla="*/ 147 h 619"/>
              <a:gd name="T120" fmla="*/ 457 w 546"/>
              <a:gd name="T121" fmla="*/ 14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lnTo>
                  <a:pt x="413" y="29"/>
                </a:lnTo>
                <a:cubicBezTo>
                  <a:pt x="516" y="147"/>
                  <a:pt x="516" y="147"/>
                  <a:pt x="516" y="147"/>
                </a:cubicBezTo>
                <a:lnTo>
                  <a:pt x="457" y="147"/>
                </a:lnTo>
                <a:close/>
              </a:path>
            </a:pathLst>
          </a:custGeom>
          <a:solidFill>
            <a:srgbClr val="FFC000"/>
          </a:solidFill>
          <a:ln>
            <a:solidFill>
              <a:schemeClr val="bg2">
                <a:lumMod val="90000"/>
              </a:schemeClr>
            </a:solidFill>
          </a:ln>
          <a:effectLst/>
          <a:extLst>
            <a:ext uri="{91240B29-F687-4f45-9708-019B960494DF}"/>
            <a:ext uri="{AF507438-7753-43e0-B8FC-AC1667EBCBE1}"/>
          </a:extLst>
        </p:spPr>
        <p:txBody>
          <a:bodyPr wrap="none" lIns="91431" tIns="45716" rIns="91431" bIns="45716" anchor="ctr"/>
          <a:lstStyle/>
          <a:p>
            <a:pPr algn="ctr" eaLnBrk="1" fontAlgn="auto" hangingPunct="1">
              <a:spcBef>
                <a:spcPts val="0"/>
              </a:spcBef>
              <a:spcAft>
                <a:spcPts val="0"/>
              </a:spcAft>
              <a:defRPr/>
            </a:pPr>
            <a:endParaRPr lang="en-US">
              <a:latin typeface="+mn-lt"/>
              <a:ea typeface="+mn-ea"/>
            </a:endParaRPr>
          </a:p>
        </p:txBody>
      </p:sp>
      <p:sp>
        <p:nvSpPr>
          <p:cNvPr id="42" name="Freeform 219">
            <a:extLst>
              <a:ext uri="{FF2B5EF4-FFF2-40B4-BE49-F238E27FC236}">
                <a16:creationId xmlns:a16="http://schemas.microsoft.com/office/drawing/2014/main" id="{46C304AF-B8F8-47AA-B10D-810377191912}"/>
              </a:ext>
            </a:extLst>
          </p:cNvPr>
          <p:cNvSpPr>
            <a:spLocks noChangeArrowheads="1"/>
          </p:cNvSpPr>
          <p:nvPr/>
        </p:nvSpPr>
        <p:spPr bwMode="auto">
          <a:xfrm>
            <a:off x="5887837" y="918676"/>
            <a:ext cx="524986" cy="590606"/>
          </a:xfrm>
          <a:custGeom>
            <a:avLst/>
            <a:gdLst>
              <a:gd name="T0" fmla="*/ 413 w 546"/>
              <a:gd name="T1" fmla="*/ 368 h 619"/>
              <a:gd name="T2" fmla="*/ 413 w 546"/>
              <a:gd name="T3" fmla="*/ 368 h 619"/>
              <a:gd name="T4" fmla="*/ 236 w 546"/>
              <a:gd name="T5" fmla="*/ 368 h 619"/>
              <a:gd name="T6" fmla="*/ 221 w 546"/>
              <a:gd name="T7" fmla="*/ 383 h 619"/>
              <a:gd name="T8" fmla="*/ 236 w 546"/>
              <a:gd name="T9" fmla="*/ 412 h 619"/>
              <a:gd name="T10" fmla="*/ 413 w 546"/>
              <a:gd name="T11" fmla="*/ 412 h 619"/>
              <a:gd name="T12" fmla="*/ 427 w 546"/>
              <a:gd name="T13" fmla="*/ 383 h 619"/>
              <a:gd name="T14" fmla="*/ 413 w 546"/>
              <a:gd name="T15" fmla="*/ 368 h 619"/>
              <a:gd name="T16" fmla="*/ 413 w 546"/>
              <a:gd name="T17" fmla="*/ 265 h 619"/>
              <a:gd name="T18" fmla="*/ 413 w 546"/>
              <a:gd name="T19" fmla="*/ 265 h 619"/>
              <a:gd name="T20" fmla="*/ 236 w 546"/>
              <a:gd name="T21" fmla="*/ 265 h 619"/>
              <a:gd name="T22" fmla="*/ 221 w 546"/>
              <a:gd name="T23" fmla="*/ 295 h 619"/>
              <a:gd name="T24" fmla="*/ 236 w 546"/>
              <a:gd name="T25" fmla="*/ 309 h 619"/>
              <a:gd name="T26" fmla="*/ 413 w 546"/>
              <a:gd name="T27" fmla="*/ 309 h 619"/>
              <a:gd name="T28" fmla="*/ 427 w 546"/>
              <a:gd name="T29" fmla="*/ 295 h 619"/>
              <a:gd name="T30" fmla="*/ 413 w 546"/>
              <a:gd name="T31" fmla="*/ 265 h 619"/>
              <a:gd name="T32" fmla="*/ 413 w 546"/>
              <a:gd name="T33" fmla="*/ 0 h 619"/>
              <a:gd name="T34" fmla="*/ 413 w 546"/>
              <a:gd name="T35" fmla="*/ 0 h 619"/>
              <a:gd name="T36" fmla="*/ 177 w 546"/>
              <a:gd name="T37" fmla="*/ 0 h 619"/>
              <a:gd name="T38" fmla="*/ 104 w 546"/>
              <a:gd name="T39" fmla="*/ 74 h 619"/>
              <a:gd name="T40" fmla="*/ 74 w 546"/>
              <a:gd name="T41" fmla="*/ 74 h 619"/>
              <a:gd name="T42" fmla="*/ 0 w 546"/>
              <a:gd name="T43" fmla="*/ 147 h 619"/>
              <a:gd name="T44" fmla="*/ 0 w 546"/>
              <a:gd name="T45" fmla="*/ 545 h 619"/>
              <a:gd name="T46" fmla="*/ 74 w 546"/>
              <a:gd name="T47" fmla="*/ 618 h 619"/>
              <a:gd name="T48" fmla="*/ 368 w 546"/>
              <a:gd name="T49" fmla="*/ 618 h 619"/>
              <a:gd name="T50" fmla="*/ 457 w 546"/>
              <a:gd name="T51" fmla="*/ 545 h 619"/>
              <a:gd name="T52" fmla="*/ 472 w 546"/>
              <a:gd name="T53" fmla="*/ 545 h 619"/>
              <a:gd name="T54" fmla="*/ 545 w 546"/>
              <a:gd name="T55" fmla="*/ 471 h 619"/>
              <a:gd name="T56" fmla="*/ 545 w 546"/>
              <a:gd name="T57" fmla="*/ 192 h 619"/>
              <a:gd name="T58" fmla="*/ 545 w 546"/>
              <a:gd name="T59" fmla="*/ 147 h 619"/>
              <a:gd name="T60" fmla="*/ 413 w 546"/>
              <a:gd name="T61" fmla="*/ 0 h 619"/>
              <a:gd name="T62" fmla="*/ 368 w 546"/>
              <a:gd name="T63" fmla="*/ 589 h 619"/>
              <a:gd name="T64" fmla="*/ 368 w 546"/>
              <a:gd name="T65" fmla="*/ 589 h 619"/>
              <a:gd name="T66" fmla="*/ 74 w 546"/>
              <a:gd name="T67" fmla="*/ 589 h 619"/>
              <a:gd name="T68" fmla="*/ 45 w 546"/>
              <a:gd name="T69" fmla="*/ 545 h 619"/>
              <a:gd name="T70" fmla="*/ 45 w 546"/>
              <a:gd name="T71" fmla="*/ 147 h 619"/>
              <a:gd name="T72" fmla="*/ 74 w 546"/>
              <a:gd name="T73" fmla="*/ 118 h 619"/>
              <a:gd name="T74" fmla="*/ 104 w 546"/>
              <a:gd name="T75" fmla="*/ 118 h 619"/>
              <a:gd name="T76" fmla="*/ 104 w 546"/>
              <a:gd name="T77" fmla="*/ 471 h 619"/>
              <a:gd name="T78" fmla="*/ 177 w 546"/>
              <a:gd name="T79" fmla="*/ 545 h 619"/>
              <a:gd name="T80" fmla="*/ 413 w 546"/>
              <a:gd name="T81" fmla="*/ 545 h 619"/>
              <a:gd name="T82" fmla="*/ 368 w 546"/>
              <a:gd name="T83" fmla="*/ 589 h 619"/>
              <a:gd name="T84" fmla="*/ 516 w 546"/>
              <a:gd name="T85" fmla="*/ 471 h 619"/>
              <a:gd name="T86" fmla="*/ 516 w 546"/>
              <a:gd name="T87" fmla="*/ 471 h 619"/>
              <a:gd name="T88" fmla="*/ 472 w 546"/>
              <a:gd name="T89" fmla="*/ 501 h 619"/>
              <a:gd name="T90" fmla="*/ 177 w 546"/>
              <a:gd name="T91" fmla="*/ 501 h 619"/>
              <a:gd name="T92" fmla="*/ 133 w 546"/>
              <a:gd name="T93" fmla="*/ 471 h 619"/>
              <a:gd name="T94" fmla="*/ 133 w 546"/>
              <a:gd name="T95" fmla="*/ 74 h 619"/>
              <a:gd name="T96" fmla="*/ 177 w 546"/>
              <a:gd name="T97" fmla="*/ 29 h 619"/>
              <a:gd name="T98" fmla="*/ 368 w 546"/>
              <a:gd name="T99" fmla="*/ 29 h 619"/>
              <a:gd name="T100" fmla="*/ 368 w 546"/>
              <a:gd name="T101" fmla="*/ 118 h 619"/>
              <a:gd name="T102" fmla="*/ 457 w 546"/>
              <a:gd name="T103" fmla="*/ 192 h 619"/>
              <a:gd name="T104" fmla="*/ 516 w 546"/>
              <a:gd name="T105" fmla="*/ 192 h 619"/>
              <a:gd name="T106" fmla="*/ 516 w 546"/>
              <a:gd name="T107" fmla="*/ 471 h 619"/>
              <a:gd name="T108" fmla="*/ 457 w 546"/>
              <a:gd name="T109" fmla="*/ 147 h 619"/>
              <a:gd name="T110" fmla="*/ 457 w 546"/>
              <a:gd name="T111" fmla="*/ 147 h 619"/>
              <a:gd name="T112" fmla="*/ 413 w 546"/>
              <a:gd name="T113" fmla="*/ 88 h 619"/>
              <a:gd name="T114" fmla="*/ 413 w 546"/>
              <a:gd name="T115" fmla="*/ 29 h 619"/>
              <a:gd name="T116" fmla="*/ 413 w 546"/>
              <a:gd name="T117" fmla="*/ 29 h 619"/>
              <a:gd name="T118" fmla="*/ 516 w 546"/>
              <a:gd name="T119" fmla="*/ 147 h 619"/>
              <a:gd name="T120" fmla="*/ 457 w 546"/>
              <a:gd name="T121" fmla="*/ 14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lnTo>
                  <a:pt x="413" y="29"/>
                </a:lnTo>
                <a:cubicBezTo>
                  <a:pt x="516" y="147"/>
                  <a:pt x="516" y="147"/>
                  <a:pt x="516" y="147"/>
                </a:cubicBezTo>
                <a:lnTo>
                  <a:pt x="457" y="147"/>
                </a:lnTo>
                <a:close/>
              </a:path>
            </a:pathLst>
          </a:custGeom>
          <a:solidFill>
            <a:schemeClr val="tx2">
              <a:lumMod val="75000"/>
            </a:schemeClr>
          </a:solidFill>
          <a:ln>
            <a:solidFill>
              <a:schemeClr val="tx2">
                <a:lumMod val="60000"/>
                <a:lumOff val="40000"/>
              </a:schemeClr>
            </a:solidFill>
          </a:ln>
          <a:effectLst/>
          <a:extLst>
            <a:ext uri="{91240B29-F687-4f45-9708-019B960494DF}"/>
            <a:ext uri="{AF507438-7753-43e0-B8FC-AC1667EBCBE1}"/>
          </a:extLst>
        </p:spPr>
        <p:txBody>
          <a:bodyPr wrap="none" lIns="91431" tIns="45716" rIns="91431" bIns="45716" anchor="ctr"/>
          <a:lstStyle/>
          <a:p>
            <a:pPr algn="ctr" eaLnBrk="1" fontAlgn="auto" hangingPunct="1">
              <a:spcBef>
                <a:spcPts val="0"/>
              </a:spcBef>
              <a:spcAft>
                <a:spcPts val="0"/>
              </a:spcAft>
              <a:defRPr/>
            </a:pPr>
            <a:endParaRPr lang="en-US" dirty="0">
              <a:latin typeface="+mn-lt"/>
              <a:ea typeface="+mn-ea"/>
            </a:endParaRPr>
          </a:p>
        </p:txBody>
      </p:sp>
      <p:sp>
        <p:nvSpPr>
          <p:cNvPr id="43" name="Freeform 219">
            <a:extLst>
              <a:ext uri="{FF2B5EF4-FFF2-40B4-BE49-F238E27FC236}">
                <a16:creationId xmlns:a16="http://schemas.microsoft.com/office/drawing/2014/main" id="{7CDD2270-209E-4B03-88DB-3AD42AEF7320}"/>
              </a:ext>
            </a:extLst>
          </p:cNvPr>
          <p:cNvSpPr>
            <a:spLocks noChangeArrowheads="1"/>
          </p:cNvSpPr>
          <p:nvPr/>
        </p:nvSpPr>
        <p:spPr bwMode="auto">
          <a:xfrm>
            <a:off x="5856527" y="3616253"/>
            <a:ext cx="524986" cy="590606"/>
          </a:xfrm>
          <a:custGeom>
            <a:avLst/>
            <a:gdLst>
              <a:gd name="T0" fmla="*/ 413 w 546"/>
              <a:gd name="T1" fmla="*/ 368 h 619"/>
              <a:gd name="T2" fmla="*/ 413 w 546"/>
              <a:gd name="T3" fmla="*/ 368 h 619"/>
              <a:gd name="T4" fmla="*/ 236 w 546"/>
              <a:gd name="T5" fmla="*/ 368 h 619"/>
              <a:gd name="T6" fmla="*/ 221 w 546"/>
              <a:gd name="T7" fmla="*/ 383 h 619"/>
              <a:gd name="T8" fmla="*/ 236 w 546"/>
              <a:gd name="T9" fmla="*/ 412 h 619"/>
              <a:gd name="T10" fmla="*/ 413 w 546"/>
              <a:gd name="T11" fmla="*/ 412 h 619"/>
              <a:gd name="T12" fmla="*/ 427 w 546"/>
              <a:gd name="T13" fmla="*/ 383 h 619"/>
              <a:gd name="T14" fmla="*/ 413 w 546"/>
              <a:gd name="T15" fmla="*/ 368 h 619"/>
              <a:gd name="T16" fmla="*/ 413 w 546"/>
              <a:gd name="T17" fmla="*/ 265 h 619"/>
              <a:gd name="T18" fmla="*/ 413 w 546"/>
              <a:gd name="T19" fmla="*/ 265 h 619"/>
              <a:gd name="T20" fmla="*/ 236 w 546"/>
              <a:gd name="T21" fmla="*/ 265 h 619"/>
              <a:gd name="T22" fmla="*/ 221 w 546"/>
              <a:gd name="T23" fmla="*/ 295 h 619"/>
              <a:gd name="T24" fmla="*/ 236 w 546"/>
              <a:gd name="T25" fmla="*/ 309 h 619"/>
              <a:gd name="T26" fmla="*/ 413 w 546"/>
              <a:gd name="T27" fmla="*/ 309 h 619"/>
              <a:gd name="T28" fmla="*/ 427 w 546"/>
              <a:gd name="T29" fmla="*/ 295 h 619"/>
              <a:gd name="T30" fmla="*/ 413 w 546"/>
              <a:gd name="T31" fmla="*/ 265 h 619"/>
              <a:gd name="T32" fmla="*/ 413 w 546"/>
              <a:gd name="T33" fmla="*/ 0 h 619"/>
              <a:gd name="T34" fmla="*/ 413 w 546"/>
              <a:gd name="T35" fmla="*/ 0 h 619"/>
              <a:gd name="T36" fmla="*/ 177 w 546"/>
              <a:gd name="T37" fmla="*/ 0 h 619"/>
              <a:gd name="T38" fmla="*/ 104 w 546"/>
              <a:gd name="T39" fmla="*/ 74 h 619"/>
              <a:gd name="T40" fmla="*/ 74 w 546"/>
              <a:gd name="T41" fmla="*/ 74 h 619"/>
              <a:gd name="T42" fmla="*/ 0 w 546"/>
              <a:gd name="T43" fmla="*/ 147 h 619"/>
              <a:gd name="T44" fmla="*/ 0 w 546"/>
              <a:gd name="T45" fmla="*/ 545 h 619"/>
              <a:gd name="T46" fmla="*/ 74 w 546"/>
              <a:gd name="T47" fmla="*/ 618 h 619"/>
              <a:gd name="T48" fmla="*/ 368 w 546"/>
              <a:gd name="T49" fmla="*/ 618 h 619"/>
              <a:gd name="T50" fmla="*/ 457 w 546"/>
              <a:gd name="T51" fmla="*/ 545 h 619"/>
              <a:gd name="T52" fmla="*/ 472 w 546"/>
              <a:gd name="T53" fmla="*/ 545 h 619"/>
              <a:gd name="T54" fmla="*/ 545 w 546"/>
              <a:gd name="T55" fmla="*/ 471 h 619"/>
              <a:gd name="T56" fmla="*/ 545 w 546"/>
              <a:gd name="T57" fmla="*/ 192 h 619"/>
              <a:gd name="T58" fmla="*/ 545 w 546"/>
              <a:gd name="T59" fmla="*/ 147 h 619"/>
              <a:gd name="T60" fmla="*/ 413 w 546"/>
              <a:gd name="T61" fmla="*/ 0 h 619"/>
              <a:gd name="T62" fmla="*/ 368 w 546"/>
              <a:gd name="T63" fmla="*/ 589 h 619"/>
              <a:gd name="T64" fmla="*/ 368 w 546"/>
              <a:gd name="T65" fmla="*/ 589 h 619"/>
              <a:gd name="T66" fmla="*/ 74 w 546"/>
              <a:gd name="T67" fmla="*/ 589 h 619"/>
              <a:gd name="T68" fmla="*/ 45 w 546"/>
              <a:gd name="T69" fmla="*/ 545 h 619"/>
              <a:gd name="T70" fmla="*/ 45 w 546"/>
              <a:gd name="T71" fmla="*/ 147 h 619"/>
              <a:gd name="T72" fmla="*/ 74 w 546"/>
              <a:gd name="T73" fmla="*/ 118 h 619"/>
              <a:gd name="T74" fmla="*/ 104 w 546"/>
              <a:gd name="T75" fmla="*/ 118 h 619"/>
              <a:gd name="T76" fmla="*/ 104 w 546"/>
              <a:gd name="T77" fmla="*/ 471 h 619"/>
              <a:gd name="T78" fmla="*/ 177 w 546"/>
              <a:gd name="T79" fmla="*/ 545 h 619"/>
              <a:gd name="T80" fmla="*/ 413 w 546"/>
              <a:gd name="T81" fmla="*/ 545 h 619"/>
              <a:gd name="T82" fmla="*/ 368 w 546"/>
              <a:gd name="T83" fmla="*/ 589 h 619"/>
              <a:gd name="T84" fmla="*/ 516 w 546"/>
              <a:gd name="T85" fmla="*/ 471 h 619"/>
              <a:gd name="T86" fmla="*/ 516 w 546"/>
              <a:gd name="T87" fmla="*/ 471 h 619"/>
              <a:gd name="T88" fmla="*/ 472 w 546"/>
              <a:gd name="T89" fmla="*/ 501 h 619"/>
              <a:gd name="T90" fmla="*/ 177 w 546"/>
              <a:gd name="T91" fmla="*/ 501 h 619"/>
              <a:gd name="T92" fmla="*/ 133 w 546"/>
              <a:gd name="T93" fmla="*/ 471 h 619"/>
              <a:gd name="T94" fmla="*/ 133 w 546"/>
              <a:gd name="T95" fmla="*/ 74 h 619"/>
              <a:gd name="T96" fmla="*/ 177 w 546"/>
              <a:gd name="T97" fmla="*/ 29 h 619"/>
              <a:gd name="T98" fmla="*/ 368 w 546"/>
              <a:gd name="T99" fmla="*/ 29 h 619"/>
              <a:gd name="T100" fmla="*/ 368 w 546"/>
              <a:gd name="T101" fmla="*/ 118 h 619"/>
              <a:gd name="T102" fmla="*/ 457 w 546"/>
              <a:gd name="T103" fmla="*/ 192 h 619"/>
              <a:gd name="T104" fmla="*/ 516 w 546"/>
              <a:gd name="T105" fmla="*/ 192 h 619"/>
              <a:gd name="T106" fmla="*/ 516 w 546"/>
              <a:gd name="T107" fmla="*/ 471 h 619"/>
              <a:gd name="T108" fmla="*/ 457 w 546"/>
              <a:gd name="T109" fmla="*/ 147 h 619"/>
              <a:gd name="T110" fmla="*/ 457 w 546"/>
              <a:gd name="T111" fmla="*/ 147 h 619"/>
              <a:gd name="T112" fmla="*/ 413 w 546"/>
              <a:gd name="T113" fmla="*/ 88 h 619"/>
              <a:gd name="T114" fmla="*/ 413 w 546"/>
              <a:gd name="T115" fmla="*/ 29 h 619"/>
              <a:gd name="T116" fmla="*/ 413 w 546"/>
              <a:gd name="T117" fmla="*/ 29 h 619"/>
              <a:gd name="T118" fmla="*/ 516 w 546"/>
              <a:gd name="T119" fmla="*/ 147 h 619"/>
              <a:gd name="T120" fmla="*/ 457 w 546"/>
              <a:gd name="T121" fmla="*/ 14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lnTo>
                  <a:pt x="413" y="29"/>
                </a:lnTo>
                <a:cubicBezTo>
                  <a:pt x="516" y="147"/>
                  <a:pt x="516" y="147"/>
                  <a:pt x="516" y="147"/>
                </a:cubicBezTo>
                <a:lnTo>
                  <a:pt x="457" y="147"/>
                </a:lnTo>
                <a:close/>
              </a:path>
            </a:pathLst>
          </a:custGeom>
          <a:solidFill>
            <a:schemeClr val="accent3">
              <a:lumMod val="75000"/>
            </a:schemeClr>
          </a:solidFill>
          <a:ln>
            <a:solidFill>
              <a:schemeClr val="tx2">
                <a:lumMod val="60000"/>
                <a:lumOff val="40000"/>
              </a:schemeClr>
            </a:solidFill>
          </a:ln>
          <a:effectLst/>
          <a:extLst>
            <a:ext uri="{91240B29-F687-4f45-9708-019B960494DF}"/>
            <a:ext uri="{AF507438-7753-43e0-B8FC-AC1667EBCBE1}"/>
          </a:extLst>
        </p:spPr>
        <p:txBody>
          <a:bodyPr wrap="none" lIns="91431" tIns="45716" rIns="91431" bIns="45716" anchor="ctr"/>
          <a:lstStyle/>
          <a:p>
            <a:pPr algn="ctr" eaLnBrk="1" fontAlgn="auto" hangingPunct="1">
              <a:spcBef>
                <a:spcPts val="0"/>
              </a:spcBef>
              <a:spcAft>
                <a:spcPts val="0"/>
              </a:spcAft>
              <a:defRPr/>
            </a:pPr>
            <a:endParaRPr lang="en-US">
              <a:latin typeface="+mn-lt"/>
              <a:ea typeface="+mn-ea"/>
            </a:endParaRPr>
          </a:p>
        </p:txBody>
      </p:sp>
      <p:sp>
        <p:nvSpPr>
          <p:cNvPr id="44" name="TextBox 43">
            <a:extLst>
              <a:ext uri="{FF2B5EF4-FFF2-40B4-BE49-F238E27FC236}">
                <a16:creationId xmlns:a16="http://schemas.microsoft.com/office/drawing/2014/main" id="{A4BF4777-6AB2-4C32-AFB5-4670354200E9}"/>
              </a:ext>
            </a:extLst>
          </p:cNvPr>
          <p:cNvSpPr txBox="1"/>
          <p:nvPr/>
        </p:nvSpPr>
        <p:spPr>
          <a:xfrm>
            <a:off x="4805946" y="1498722"/>
            <a:ext cx="2688767" cy="1631216"/>
          </a:xfrm>
          <a:prstGeom prst="rect">
            <a:avLst/>
          </a:prstGeom>
          <a:noFill/>
        </p:spPr>
        <p:txBody>
          <a:bodyPr wrap="square" rtlCol="0">
            <a:spAutoFit/>
          </a:bodyPr>
          <a:lstStyle/>
          <a:p>
            <a:r>
              <a:rPr lang="en-US" sz="2000" dirty="0">
                <a:latin typeface="Tw Cen MT" panose="020B0602020104020603" pitchFamily="34" charset="0"/>
              </a:rPr>
              <a:t>The Construction sector has suffered a very high accidents rates as compared to other sectors.</a:t>
            </a:r>
            <a:endParaRPr lang="en-IN" sz="2000" dirty="0">
              <a:latin typeface="Tw Cen MT" panose="020B0602020104020603" pitchFamily="34" charset="0"/>
            </a:endParaRPr>
          </a:p>
        </p:txBody>
      </p:sp>
    </p:spTree>
    <p:extLst>
      <p:ext uri="{BB962C8B-B14F-4D97-AF65-F5344CB8AC3E}">
        <p14:creationId xmlns:p14="http://schemas.microsoft.com/office/powerpoint/2010/main" val="1640038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400"/>
                                        <p:tgtEl>
                                          <p:spTgt spid="33"/>
                                        </p:tgtEl>
                                      </p:cBhvr>
                                    </p:animEffect>
                                  </p:childTnLst>
                                </p:cTn>
                              </p:par>
                            </p:childTnLst>
                          </p:cTn>
                        </p:par>
                        <p:par>
                          <p:cTn id="8" fill="hold">
                            <p:stCondLst>
                              <p:cond delay="4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250"/>
                                        <p:tgtEl>
                                          <p:spTgt spid="37"/>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250"/>
                                        <p:tgtEl>
                                          <p:spTgt spid="38"/>
                                        </p:tgtEl>
                                      </p:cBhvr>
                                    </p:animEffect>
                                  </p:childTnLst>
                                </p:cTn>
                              </p:par>
                            </p:childTnLst>
                          </p:cTn>
                        </p:par>
                        <p:par>
                          <p:cTn id="16" fill="hold">
                            <p:stCondLst>
                              <p:cond delay="900"/>
                            </p:stCondLst>
                            <p:childTnLst>
                              <p:par>
                                <p:cTn id="17" presetID="22" presetClass="entr" presetSubtype="1"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up)">
                                      <p:cBhvr>
                                        <p:cTn id="19" dur="250"/>
                                        <p:tgtEl>
                                          <p:spTgt spid="39"/>
                                        </p:tgtEl>
                                      </p:cBhvr>
                                    </p:animEffect>
                                  </p:childTnLst>
                                </p:cTn>
                              </p:par>
                            </p:childTnLst>
                          </p:cTn>
                        </p:par>
                        <p:par>
                          <p:cTn id="20" fill="hold">
                            <p:stCondLst>
                              <p:cond delay="1150"/>
                            </p:stCondLst>
                            <p:childTnLst>
                              <p:par>
                                <p:cTn id="21" presetID="22" presetClass="entr" presetSubtype="2"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right)">
                                      <p:cBhvr>
                                        <p:cTn id="23" dur="250"/>
                                        <p:tgtEl>
                                          <p:spTgt spid="40"/>
                                        </p:tgtEl>
                                      </p:cBhvr>
                                    </p:animEffect>
                                  </p:childTnLst>
                                </p:cTn>
                              </p:par>
                            </p:childTnLst>
                          </p:cTn>
                        </p:par>
                        <p:par>
                          <p:cTn id="24" fill="hold">
                            <p:stCondLst>
                              <p:cond delay="1400"/>
                            </p:stCondLst>
                            <p:childTnLst>
                              <p:par>
                                <p:cTn id="25" presetID="53" presetClass="entr" presetSubtype="16"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250" fill="hold"/>
                                        <p:tgtEl>
                                          <p:spTgt spid="42"/>
                                        </p:tgtEl>
                                        <p:attrNameLst>
                                          <p:attrName>ppt_w</p:attrName>
                                        </p:attrNameLst>
                                      </p:cBhvr>
                                      <p:tavLst>
                                        <p:tav tm="0">
                                          <p:val>
                                            <p:fltVal val="0"/>
                                          </p:val>
                                        </p:tav>
                                        <p:tav tm="100000">
                                          <p:val>
                                            <p:strVal val="#ppt_w"/>
                                          </p:val>
                                        </p:tav>
                                      </p:tavLst>
                                    </p:anim>
                                    <p:anim calcmode="lin" valueType="num">
                                      <p:cBhvr>
                                        <p:cTn id="28" dur="250" fill="hold"/>
                                        <p:tgtEl>
                                          <p:spTgt spid="42"/>
                                        </p:tgtEl>
                                        <p:attrNameLst>
                                          <p:attrName>ppt_h</p:attrName>
                                        </p:attrNameLst>
                                      </p:cBhvr>
                                      <p:tavLst>
                                        <p:tav tm="0">
                                          <p:val>
                                            <p:fltVal val="0"/>
                                          </p:val>
                                        </p:tav>
                                        <p:tav tm="100000">
                                          <p:val>
                                            <p:strVal val="#ppt_h"/>
                                          </p:val>
                                        </p:tav>
                                      </p:tavLst>
                                    </p:anim>
                                    <p:animEffect transition="in" filter="fade">
                                      <p:cBhvr>
                                        <p:cTn id="29" dur="250"/>
                                        <p:tgtEl>
                                          <p:spTgt spid="42"/>
                                        </p:tgtEl>
                                      </p:cBhvr>
                                    </p:animEffect>
                                  </p:childTnLst>
                                </p:cTn>
                              </p:par>
                            </p:childTnLst>
                          </p:cTn>
                        </p:par>
                        <p:par>
                          <p:cTn id="30" fill="hold">
                            <p:stCondLst>
                              <p:cond delay="165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215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400"/>
                                        <p:tgtEl>
                                          <p:spTgt spid="4"/>
                                        </p:tgtEl>
                                      </p:cBhvr>
                                    </p:animEffect>
                                  </p:childTnLst>
                                </p:cTn>
                              </p:par>
                            </p:childTnLst>
                          </p:cTn>
                        </p:par>
                        <p:par>
                          <p:cTn id="38" fill="hold">
                            <p:stCondLst>
                              <p:cond delay="2550"/>
                            </p:stCondLst>
                            <p:childTnLst>
                              <p:par>
                                <p:cTn id="39" presetID="22" presetClass="entr" presetSubtype="4"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250"/>
                                        <p:tgtEl>
                                          <p:spTgt spid="8"/>
                                        </p:tgtEl>
                                      </p:cBhvr>
                                    </p:animEffect>
                                  </p:childTnLst>
                                </p:cTn>
                              </p:par>
                            </p:childTnLst>
                          </p:cTn>
                        </p:par>
                        <p:par>
                          <p:cTn id="42" fill="hold">
                            <p:stCondLst>
                              <p:cond delay="2800"/>
                            </p:stCondLst>
                            <p:childTnLst>
                              <p:par>
                                <p:cTn id="43" presetID="22" presetClass="entr" presetSubtype="8"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250"/>
                                        <p:tgtEl>
                                          <p:spTgt spid="9"/>
                                        </p:tgtEl>
                                      </p:cBhvr>
                                    </p:animEffect>
                                  </p:childTnLst>
                                </p:cTn>
                              </p:par>
                            </p:childTnLst>
                          </p:cTn>
                        </p:par>
                        <p:par>
                          <p:cTn id="46" fill="hold">
                            <p:stCondLst>
                              <p:cond delay="3050"/>
                            </p:stCondLst>
                            <p:childTnLst>
                              <p:par>
                                <p:cTn id="47" presetID="22" presetClass="entr" presetSubtype="1"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up)">
                                      <p:cBhvr>
                                        <p:cTn id="49" dur="250"/>
                                        <p:tgtEl>
                                          <p:spTgt spid="10"/>
                                        </p:tgtEl>
                                      </p:cBhvr>
                                    </p:animEffect>
                                  </p:childTnLst>
                                </p:cTn>
                              </p:par>
                            </p:childTnLst>
                          </p:cTn>
                        </p:par>
                        <p:par>
                          <p:cTn id="50" fill="hold">
                            <p:stCondLst>
                              <p:cond delay="3300"/>
                            </p:stCondLst>
                            <p:childTnLst>
                              <p:par>
                                <p:cTn id="51" presetID="22" presetClass="entr" presetSubtype="2"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250"/>
                                        <p:tgtEl>
                                          <p:spTgt spid="11"/>
                                        </p:tgtEl>
                                      </p:cBhvr>
                                    </p:animEffect>
                                  </p:childTnLst>
                                </p:cTn>
                              </p:par>
                            </p:childTnLst>
                          </p:cTn>
                        </p:par>
                        <p:par>
                          <p:cTn id="54" fill="hold">
                            <p:stCondLst>
                              <p:cond delay="3550"/>
                            </p:stCondLst>
                            <p:childTnLst>
                              <p:par>
                                <p:cTn id="55" presetID="53" presetClass="entr" presetSubtype="16"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250" fill="hold"/>
                                        <p:tgtEl>
                                          <p:spTgt spid="12"/>
                                        </p:tgtEl>
                                        <p:attrNameLst>
                                          <p:attrName>ppt_w</p:attrName>
                                        </p:attrNameLst>
                                      </p:cBhvr>
                                      <p:tavLst>
                                        <p:tav tm="0">
                                          <p:val>
                                            <p:fltVal val="0"/>
                                          </p:val>
                                        </p:tav>
                                        <p:tav tm="100000">
                                          <p:val>
                                            <p:strVal val="#ppt_w"/>
                                          </p:val>
                                        </p:tav>
                                      </p:tavLst>
                                    </p:anim>
                                    <p:anim calcmode="lin" valueType="num">
                                      <p:cBhvr>
                                        <p:cTn id="58" dur="250" fill="hold"/>
                                        <p:tgtEl>
                                          <p:spTgt spid="12"/>
                                        </p:tgtEl>
                                        <p:attrNameLst>
                                          <p:attrName>ppt_h</p:attrName>
                                        </p:attrNameLst>
                                      </p:cBhvr>
                                      <p:tavLst>
                                        <p:tav tm="0">
                                          <p:val>
                                            <p:fltVal val="0"/>
                                          </p:val>
                                        </p:tav>
                                        <p:tav tm="100000">
                                          <p:val>
                                            <p:strVal val="#ppt_h"/>
                                          </p:val>
                                        </p:tav>
                                      </p:tavLst>
                                    </p:anim>
                                    <p:animEffect transition="in" filter="fade">
                                      <p:cBhvr>
                                        <p:cTn id="59" dur="250"/>
                                        <p:tgtEl>
                                          <p:spTgt spid="12"/>
                                        </p:tgtEl>
                                      </p:cBhvr>
                                    </p:animEffect>
                                  </p:childTnLst>
                                </p:cTn>
                              </p:par>
                            </p:childTnLst>
                          </p:cTn>
                        </p:par>
                        <p:par>
                          <p:cTn id="60" fill="hold">
                            <p:stCondLst>
                              <p:cond delay="3800"/>
                            </p:stCondLst>
                            <p:childTnLst>
                              <p:par>
                                <p:cTn id="61" presetID="10" presetClass="entr" presetSubtype="0"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par>
                          <p:cTn id="64" fill="hold">
                            <p:stCondLst>
                              <p:cond delay="43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childTnLst>
                          </p:cTn>
                        </p:par>
                        <p:par>
                          <p:cTn id="68" fill="hold">
                            <p:stCondLst>
                              <p:cond delay="4550"/>
                            </p:stCondLst>
                            <p:childTnLst>
                              <p:par>
                                <p:cTn id="69" presetID="22" presetClass="entr" presetSubtype="4" fill="hold"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down)">
                                      <p:cBhvr>
                                        <p:cTn id="71" dur="250"/>
                                        <p:tgtEl>
                                          <p:spTgt spid="17"/>
                                        </p:tgtEl>
                                      </p:cBhvr>
                                    </p:animEffect>
                                  </p:childTnLst>
                                </p:cTn>
                              </p:par>
                            </p:childTnLst>
                          </p:cTn>
                        </p:par>
                        <p:par>
                          <p:cTn id="72" fill="hold">
                            <p:stCondLst>
                              <p:cond delay="4800"/>
                            </p:stCondLst>
                            <p:childTnLst>
                              <p:par>
                                <p:cTn id="73" presetID="22" presetClass="entr" presetSubtype="8"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250"/>
                                        <p:tgtEl>
                                          <p:spTgt spid="18"/>
                                        </p:tgtEl>
                                      </p:cBhvr>
                                    </p:animEffect>
                                  </p:childTnLst>
                                </p:cTn>
                              </p:par>
                            </p:childTnLst>
                          </p:cTn>
                        </p:par>
                        <p:par>
                          <p:cTn id="76" fill="hold">
                            <p:stCondLst>
                              <p:cond delay="5050"/>
                            </p:stCondLst>
                            <p:childTnLst>
                              <p:par>
                                <p:cTn id="77" presetID="22" presetClass="entr" presetSubtype="1" fill="hold"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300"/>
                            </p:stCondLst>
                            <p:childTnLst>
                              <p:par>
                                <p:cTn id="81" presetID="22" presetClass="entr" presetSubtype="2" fill="hold"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right)">
                                      <p:cBhvr>
                                        <p:cTn id="83" dur="250"/>
                                        <p:tgtEl>
                                          <p:spTgt spid="20"/>
                                        </p:tgtEl>
                                      </p:cBhvr>
                                    </p:animEffect>
                                  </p:childTnLst>
                                </p:cTn>
                              </p:par>
                            </p:childTnLst>
                          </p:cTn>
                        </p:par>
                        <p:par>
                          <p:cTn id="84" fill="hold">
                            <p:stCondLst>
                              <p:cond delay="5550"/>
                            </p:stCondLst>
                            <p:childTnLst>
                              <p:par>
                                <p:cTn id="85" presetID="53" presetClass="entr" presetSubtype="16"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p:cTn id="87" dur="250" fill="hold"/>
                                        <p:tgtEl>
                                          <p:spTgt spid="43"/>
                                        </p:tgtEl>
                                        <p:attrNameLst>
                                          <p:attrName>ppt_w</p:attrName>
                                        </p:attrNameLst>
                                      </p:cBhvr>
                                      <p:tavLst>
                                        <p:tav tm="0">
                                          <p:val>
                                            <p:fltVal val="0"/>
                                          </p:val>
                                        </p:tav>
                                        <p:tav tm="100000">
                                          <p:val>
                                            <p:strVal val="#ppt_w"/>
                                          </p:val>
                                        </p:tav>
                                      </p:tavLst>
                                    </p:anim>
                                    <p:anim calcmode="lin" valueType="num">
                                      <p:cBhvr>
                                        <p:cTn id="88" dur="250" fill="hold"/>
                                        <p:tgtEl>
                                          <p:spTgt spid="43"/>
                                        </p:tgtEl>
                                        <p:attrNameLst>
                                          <p:attrName>ppt_h</p:attrName>
                                        </p:attrNameLst>
                                      </p:cBhvr>
                                      <p:tavLst>
                                        <p:tav tm="0">
                                          <p:val>
                                            <p:fltVal val="0"/>
                                          </p:val>
                                        </p:tav>
                                        <p:tav tm="100000">
                                          <p:val>
                                            <p:strVal val="#ppt_h"/>
                                          </p:val>
                                        </p:tav>
                                      </p:tavLst>
                                    </p:anim>
                                    <p:animEffect transition="in" filter="fade">
                                      <p:cBhvr>
                                        <p:cTn id="89" dur="250"/>
                                        <p:tgtEl>
                                          <p:spTgt spid="43"/>
                                        </p:tgtEl>
                                      </p:cBhvr>
                                    </p:animEffect>
                                  </p:childTnLst>
                                </p:cTn>
                              </p:par>
                            </p:childTnLst>
                          </p:cTn>
                        </p:par>
                        <p:par>
                          <p:cTn id="90" fill="hold">
                            <p:stCondLst>
                              <p:cond delay="5800"/>
                            </p:stCondLst>
                            <p:childTnLst>
                              <p:par>
                                <p:cTn id="91" presetID="10" presetClass="entr" presetSubtype="0"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childTnLst>
                          </p:cTn>
                        </p:par>
                        <p:par>
                          <p:cTn id="94" fill="hold">
                            <p:stCondLst>
                              <p:cond delay="6300"/>
                            </p:stCondLst>
                            <p:childTnLst>
                              <p:par>
                                <p:cTn id="95" presetID="10" presetClass="entr" presetSubtype="0" fill="hold" grpId="0" nodeType="after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250"/>
                                        <p:tgtEl>
                                          <p:spTgt spid="22"/>
                                        </p:tgtEl>
                                      </p:cBhvr>
                                    </p:animEffect>
                                  </p:childTnLst>
                                </p:cTn>
                              </p:par>
                            </p:childTnLst>
                          </p:cTn>
                        </p:par>
                        <p:par>
                          <p:cTn id="98" fill="hold">
                            <p:stCondLst>
                              <p:cond delay="6550"/>
                            </p:stCondLst>
                            <p:childTnLst>
                              <p:par>
                                <p:cTn id="99" presetID="22" presetClass="entr" presetSubtype="4"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wipe(down)">
                                      <p:cBhvr>
                                        <p:cTn id="101" dur="250"/>
                                        <p:tgtEl>
                                          <p:spTgt spid="26"/>
                                        </p:tgtEl>
                                      </p:cBhvr>
                                    </p:animEffect>
                                  </p:childTnLst>
                                </p:cTn>
                              </p:par>
                            </p:childTnLst>
                          </p:cTn>
                        </p:par>
                        <p:par>
                          <p:cTn id="102" fill="hold">
                            <p:stCondLst>
                              <p:cond delay="6800"/>
                            </p:stCondLst>
                            <p:childTnLst>
                              <p:par>
                                <p:cTn id="103" presetID="22" presetClass="entr" presetSubtype="8" fill="hold" nodeType="after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250"/>
                                        <p:tgtEl>
                                          <p:spTgt spid="27"/>
                                        </p:tgtEl>
                                      </p:cBhvr>
                                    </p:animEffect>
                                  </p:childTnLst>
                                </p:cTn>
                              </p:par>
                            </p:childTnLst>
                          </p:cTn>
                        </p:par>
                        <p:par>
                          <p:cTn id="106" fill="hold">
                            <p:stCondLst>
                              <p:cond delay="7050"/>
                            </p:stCondLst>
                            <p:childTnLst>
                              <p:par>
                                <p:cTn id="107" presetID="22" presetClass="entr" presetSubtype="1"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wipe(up)">
                                      <p:cBhvr>
                                        <p:cTn id="109" dur="250"/>
                                        <p:tgtEl>
                                          <p:spTgt spid="28"/>
                                        </p:tgtEl>
                                      </p:cBhvr>
                                    </p:animEffect>
                                  </p:childTnLst>
                                </p:cTn>
                              </p:par>
                            </p:childTnLst>
                          </p:cTn>
                        </p:par>
                        <p:par>
                          <p:cTn id="110" fill="hold">
                            <p:stCondLst>
                              <p:cond delay="7300"/>
                            </p:stCondLst>
                            <p:childTnLst>
                              <p:par>
                                <p:cTn id="111" presetID="22" presetClass="entr" presetSubtype="2" fill="hold" nodeType="after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wipe(right)">
                                      <p:cBhvr>
                                        <p:cTn id="113" dur="250"/>
                                        <p:tgtEl>
                                          <p:spTgt spid="29"/>
                                        </p:tgtEl>
                                      </p:cBhvr>
                                    </p:animEffect>
                                  </p:childTnLst>
                                </p:cTn>
                              </p:par>
                            </p:childTnLst>
                          </p:cTn>
                        </p:par>
                        <p:par>
                          <p:cTn id="114" fill="hold">
                            <p:stCondLst>
                              <p:cond delay="7550"/>
                            </p:stCondLst>
                            <p:childTnLst>
                              <p:par>
                                <p:cTn id="115" presetID="53" presetClass="entr" presetSubtype="16" fill="hold" grpId="0" nodeType="afterEffect">
                                  <p:stCondLst>
                                    <p:cond delay="0"/>
                                  </p:stCondLst>
                                  <p:childTnLst>
                                    <p:set>
                                      <p:cBhvr>
                                        <p:cTn id="116" dur="1" fill="hold">
                                          <p:stCondLst>
                                            <p:cond delay="0"/>
                                          </p:stCondLst>
                                        </p:cTn>
                                        <p:tgtEl>
                                          <p:spTgt spid="41"/>
                                        </p:tgtEl>
                                        <p:attrNameLst>
                                          <p:attrName>style.visibility</p:attrName>
                                        </p:attrNameLst>
                                      </p:cBhvr>
                                      <p:to>
                                        <p:strVal val="visible"/>
                                      </p:to>
                                    </p:set>
                                    <p:anim calcmode="lin" valueType="num">
                                      <p:cBhvr>
                                        <p:cTn id="117" dur="250" fill="hold"/>
                                        <p:tgtEl>
                                          <p:spTgt spid="41"/>
                                        </p:tgtEl>
                                        <p:attrNameLst>
                                          <p:attrName>ppt_w</p:attrName>
                                        </p:attrNameLst>
                                      </p:cBhvr>
                                      <p:tavLst>
                                        <p:tav tm="0">
                                          <p:val>
                                            <p:fltVal val="0"/>
                                          </p:val>
                                        </p:tav>
                                        <p:tav tm="100000">
                                          <p:val>
                                            <p:strVal val="#ppt_w"/>
                                          </p:val>
                                        </p:tav>
                                      </p:tavLst>
                                    </p:anim>
                                    <p:anim calcmode="lin" valueType="num">
                                      <p:cBhvr>
                                        <p:cTn id="118" dur="250" fill="hold"/>
                                        <p:tgtEl>
                                          <p:spTgt spid="41"/>
                                        </p:tgtEl>
                                        <p:attrNameLst>
                                          <p:attrName>ppt_h</p:attrName>
                                        </p:attrNameLst>
                                      </p:cBhvr>
                                      <p:tavLst>
                                        <p:tav tm="0">
                                          <p:val>
                                            <p:fltVal val="0"/>
                                          </p:val>
                                        </p:tav>
                                        <p:tav tm="100000">
                                          <p:val>
                                            <p:strVal val="#ppt_h"/>
                                          </p:val>
                                        </p:tav>
                                      </p:tavLst>
                                    </p:anim>
                                    <p:animEffect transition="in" filter="fade">
                                      <p:cBhvr>
                                        <p:cTn id="119" dur="250"/>
                                        <p:tgtEl>
                                          <p:spTgt spid="41"/>
                                        </p:tgtEl>
                                      </p:cBhvr>
                                    </p:animEffect>
                                  </p:childTnLst>
                                </p:cTn>
                              </p:par>
                            </p:childTnLst>
                          </p:cTn>
                        </p:par>
                        <p:par>
                          <p:cTn id="120" fill="hold">
                            <p:stCondLst>
                              <p:cond delay="7800"/>
                            </p:stCondLst>
                            <p:childTnLst>
                              <p:par>
                                <p:cTn id="121" presetID="10" presetClass="entr" presetSubtype="0" fill="hold" grpId="0" nodeType="afterEffect">
                                  <p:stCondLst>
                                    <p:cond delay="0"/>
                                  </p:stCondLst>
                                  <p:childTnLst>
                                    <p:set>
                                      <p:cBhvr>
                                        <p:cTn id="122" dur="1" fill="hold">
                                          <p:stCondLst>
                                            <p:cond delay="0"/>
                                          </p:stCondLst>
                                        </p:cTn>
                                        <p:tgtEl>
                                          <p:spTgt spid="24"/>
                                        </p:tgtEl>
                                        <p:attrNameLst>
                                          <p:attrName>style.visibility</p:attrName>
                                        </p:attrNameLst>
                                      </p:cBhvr>
                                      <p:to>
                                        <p:strVal val="visible"/>
                                      </p:to>
                                    </p:set>
                                    <p:animEffect transition="in" filter="fade">
                                      <p:cBhvr>
                                        <p:cTn id="1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2" grpId="0" animBg="1"/>
      <p:bldP spid="13" grpId="0" animBg="1"/>
      <p:bldP spid="15" grpId="0"/>
      <p:bldP spid="22" grpId="0" animBg="1"/>
      <p:bldP spid="24" grpId="0"/>
      <p:bldP spid="33" grpId="0" animBg="1"/>
      <p:bldP spid="41" grpId="0" animBg="1"/>
      <p:bldP spid="42" grpId="0" animBg="1"/>
      <p:bldP spid="43" grpId="0" animBg="1"/>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Top Corners Rounded 10">
            <a:extLst>
              <a:ext uri="{FF2B5EF4-FFF2-40B4-BE49-F238E27FC236}">
                <a16:creationId xmlns:a16="http://schemas.microsoft.com/office/drawing/2014/main" id="{143B3F3C-10D4-4EC6-8B3A-7F269010DDF2}"/>
              </a:ext>
            </a:extLst>
          </p:cNvPr>
          <p:cNvSpPr/>
          <p:nvPr/>
        </p:nvSpPr>
        <p:spPr>
          <a:xfrm rot="16200000">
            <a:off x="3601218" y="379949"/>
            <a:ext cx="1298292" cy="4395764"/>
          </a:xfrm>
          <a:prstGeom prst="round2SameRect">
            <a:avLst>
              <a:gd name="adj1" fmla="val 50000"/>
              <a:gd name="adj2" fmla="val 0"/>
            </a:avLst>
          </a:prstGeom>
          <a:gradFill flip="none" rotWithShape="1">
            <a:gsLst>
              <a:gs pos="40000">
                <a:schemeClr val="accent3">
                  <a:lumMod val="0"/>
                  <a:lumOff val="100000"/>
                </a:schemeClr>
              </a:gs>
              <a:gs pos="99000">
                <a:srgbClr val="D2D2D2"/>
              </a:gs>
              <a:gs pos="100000">
                <a:schemeClr val="accent3">
                  <a:lumMod val="0"/>
                  <a:lumOff val="100000"/>
                </a:schemeClr>
              </a:gs>
              <a:gs pos="100000">
                <a:schemeClr val="accent3">
                  <a:lumMod val="10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Top Corners Rounded 16">
            <a:extLst>
              <a:ext uri="{FF2B5EF4-FFF2-40B4-BE49-F238E27FC236}">
                <a16:creationId xmlns:a16="http://schemas.microsoft.com/office/drawing/2014/main" id="{76F25E9D-9D7B-41A9-B9FC-2C04E31AEFDA}"/>
              </a:ext>
            </a:extLst>
          </p:cNvPr>
          <p:cNvSpPr/>
          <p:nvPr/>
        </p:nvSpPr>
        <p:spPr>
          <a:xfrm rot="5400000" flipH="1">
            <a:off x="7598082" y="1513290"/>
            <a:ext cx="1232800" cy="4660175"/>
          </a:xfrm>
          <a:prstGeom prst="round2SameRect">
            <a:avLst>
              <a:gd name="adj1" fmla="val 50000"/>
              <a:gd name="adj2" fmla="val 0"/>
            </a:avLst>
          </a:prstGeom>
          <a:gradFill flip="none" rotWithShape="1">
            <a:gsLst>
              <a:gs pos="40000">
                <a:schemeClr val="accent3">
                  <a:lumMod val="0"/>
                  <a:lumOff val="100000"/>
                </a:schemeClr>
              </a:gs>
              <a:gs pos="99000">
                <a:srgbClr val="D2D2D2"/>
              </a:gs>
              <a:gs pos="100000">
                <a:schemeClr val="accent3">
                  <a:lumMod val="0"/>
                  <a:lumOff val="100000"/>
                </a:schemeClr>
              </a:gs>
              <a:gs pos="100000">
                <a:schemeClr val="accent3">
                  <a:lumMod val="10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17E5D55-FF9A-4AF1-AAAC-19C2B9F81D93}"/>
              </a:ext>
            </a:extLst>
          </p:cNvPr>
          <p:cNvSpPr/>
          <p:nvPr/>
        </p:nvSpPr>
        <p:spPr>
          <a:xfrm>
            <a:off x="7178069" y="3444804"/>
            <a:ext cx="1283231" cy="923330"/>
          </a:xfrm>
          <a:prstGeom prst="rect">
            <a:avLst/>
          </a:prstGeom>
        </p:spPr>
        <p:txBody>
          <a:bodyPr wrap="square">
            <a:spAutoFit/>
          </a:bodyPr>
          <a:lstStyle/>
          <a:p>
            <a:pPr algn="ctr"/>
            <a:r>
              <a:rPr lang="en-US" sz="5400" dirty="0"/>
              <a:t> </a:t>
            </a:r>
          </a:p>
        </p:txBody>
      </p:sp>
      <p:sp>
        <p:nvSpPr>
          <p:cNvPr id="25" name="TextBox 24">
            <a:extLst>
              <a:ext uri="{FF2B5EF4-FFF2-40B4-BE49-F238E27FC236}">
                <a16:creationId xmlns:a16="http://schemas.microsoft.com/office/drawing/2014/main" id="{889AD299-CBAE-4150-90E4-461FE93526EF}"/>
              </a:ext>
            </a:extLst>
          </p:cNvPr>
          <p:cNvSpPr txBox="1"/>
          <p:nvPr/>
        </p:nvSpPr>
        <p:spPr>
          <a:xfrm>
            <a:off x="2392989" y="1972678"/>
            <a:ext cx="3714750" cy="1200329"/>
          </a:xfrm>
          <a:prstGeom prst="rect">
            <a:avLst/>
          </a:prstGeom>
          <a:noFill/>
        </p:spPr>
        <p:txBody>
          <a:bodyPr wrap="square" rtlCol="0">
            <a:spAutoFit/>
          </a:bodyPr>
          <a:lstStyle/>
          <a:p>
            <a:r>
              <a:rPr lang="en-US" dirty="0"/>
              <a:t>we can solve this manually but it will require a lot of money and require lot off man power and humans have the </a:t>
            </a:r>
            <a:r>
              <a:rPr lang="en-US" dirty="0" err="1"/>
              <a:t>tendancy</a:t>
            </a:r>
            <a:r>
              <a:rPr lang="en-US" dirty="0"/>
              <a:t> to do mistake.</a:t>
            </a:r>
            <a:endParaRPr lang="en-IN" dirty="0"/>
          </a:p>
        </p:txBody>
      </p:sp>
      <p:sp>
        <p:nvSpPr>
          <p:cNvPr id="26" name="TextBox 25">
            <a:extLst>
              <a:ext uri="{FF2B5EF4-FFF2-40B4-BE49-F238E27FC236}">
                <a16:creationId xmlns:a16="http://schemas.microsoft.com/office/drawing/2014/main" id="{5A52C652-1D3A-45E2-A4A7-D2FF53ADB9B9}"/>
              </a:ext>
            </a:extLst>
          </p:cNvPr>
          <p:cNvSpPr txBox="1"/>
          <p:nvPr/>
        </p:nvSpPr>
        <p:spPr>
          <a:xfrm>
            <a:off x="6046756" y="3362630"/>
            <a:ext cx="4100022" cy="923330"/>
          </a:xfrm>
          <a:prstGeom prst="rect">
            <a:avLst/>
          </a:prstGeom>
          <a:noFill/>
        </p:spPr>
        <p:txBody>
          <a:bodyPr wrap="square" rtlCol="0">
            <a:spAutoFit/>
          </a:bodyPr>
          <a:lstStyle/>
          <a:p>
            <a:r>
              <a:rPr lang="en-US" dirty="0"/>
              <a:t>So to solve this problem we are making Artificial Intelligence system using Computer Vision to detect safety gears.</a:t>
            </a:r>
            <a:endParaRPr lang="en-IN" dirty="0"/>
          </a:p>
        </p:txBody>
      </p:sp>
      <p:pic>
        <p:nvPicPr>
          <p:cNvPr id="4" name="Picture 3">
            <a:extLst>
              <a:ext uri="{FF2B5EF4-FFF2-40B4-BE49-F238E27FC236}">
                <a16:creationId xmlns:a16="http://schemas.microsoft.com/office/drawing/2014/main" id="{709D5264-D047-4F5F-B4E4-226331B53D5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788753" y="214013"/>
            <a:ext cx="3890919" cy="2742023"/>
          </a:xfrm>
          <a:prstGeom prst="rect">
            <a:avLst/>
          </a:prstGeom>
          <a:ln>
            <a:solidFill>
              <a:srgbClr val="64A0C4"/>
            </a:solidFill>
          </a:ln>
          <a:effectLst>
            <a:glow rad="101600">
              <a:schemeClr val="accent5">
                <a:satMod val="175000"/>
                <a:alpha val="40000"/>
              </a:schemeClr>
            </a:glow>
            <a:outerShdw blurRad="50800" dist="38100" dir="5400000" algn="t" rotWithShape="0">
              <a:prstClr val="black">
                <a:alpha val="40000"/>
              </a:prstClr>
            </a:outerShdw>
          </a:effectLst>
        </p:spPr>
      </p:pic>
      <p:pic>
        <p:nvPicPr>
          <p:cNvPr id="5" name="Picture 4">
            <a:extLst>
              <a:ext uri="{FF2B5EF4-FFF2-40B4-BE49-F238E27FC236}">
                <a16:creationId xmlns:a16="http://schemas.microsoft.com/office/drawing/2014/main" id="{457A7F97-B9CB-44FF-989C-1D9E5F0B83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647430" y="3444804"/>
            <a:ext cx="3890919" cy="3077095"/>
          </a:xfrm>
          <a:prstGeom prst="rect">
            <a:avLst/>
          </a:prstGeom>
          <a:ln>
            <a:solidFill>
              <a:srgbClr val="0070C0"/>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000312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2"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right)">
                                      <p:cBhvr>
                                        <p:cTn id="9" dur="1500"/>
                                        <p:tgtEl>
                                          <p:spTgt spid="11"/>
                                        </p:tgtEl>
                                      </p:cBhvr>
                                    </p:animEffect>
                                  </p:childTnLst>
                                </p:cTn>
                              </p:par>
                              <p:par>
                                <p:cTn id="10" presetID="10" presetClass="entr" presetSubtype="0" fill="hold" grpId="0" nodeType="withEffect">
                                  <p:stCondLst>
                                    <p:cond delay="9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1500"/>
                                        <p:tgtEl>
                                          <p:spTgt spid="17"/>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childTnLst>
                                </p:cTn>
                              </p:par>
                              <p:par>
                                <p:cTn id="19" presetID="10" presetClass="entr" presetSubtype="0" fill="hold" nodeType="withEffect">
                                  <p:stCondLst>
                                    <p:cond delay="1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13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0" y="0"/>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Workplace-Accident (1)">
            <a:hlinkClick r:id="" action="ppaction://media"/>
            <a:extLst>
              <a:ext uri="{FF2B5EF4-FFF2-40B4-BE49-F238E27FC236}">
                <a16:creationId xmlns:a16="http://schemas.microsoft.com/office/drawing/2014/main" id="{3FFA7D36-CE05-4420-A609-B91ED92152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81326" y="2241567"/>
            <a:ext cx="3303608" cy="3303608"/>
          </a:xfrm>
          <a:prstGeom prst="rect">
            <a:avLst/>
          </a:prstGeom>
        </p:spPr>
        <p:style>
          <a:lnRef idx="0">
            <a:schemeClr val="accent4"/>
          </a:lnRef>
          <a:fillRef idx="3">
            <a:schemeClr val="accent4"/>
          </a:fillRef>
          <a:effectRef idx="3">
            <a:schemeClr val="accent4"/>
          </a:effectRef>
          <a:fontRef idx="minor">
            <a:schemeClr val="lt1"/>
          </a:fontRef>
        </p:style>
      </p:pic>
      <p:sp>
        <p:nvSpPr>
          <p:cNvPr id="5" name="TextBox 4">
            <a:extLst>
              <a:ext uri="{FF2B5EF4-FFF2-40B4-BE49-F238E27FC236}">
                <a16:creationId xmlns:a16="http://schemas.microsoft.com/office/drawing/2014/main" id="{EC06548C-453D-4569-84B8-FA4F0226EAC8}"/>
              </a:ext>
            </a:extLst>
          </p:cNvPr>
          <p:cNvSpPr txBox="1"/>
          <p:nvPr/>
        </p:nvSpPr>
        <p:spPr>
          <a:xfrm>
            <a:off x="2376978" y="620080"/>
            <a:ext cx="7542526"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2000" b="1" u="sng" dirty="0"/>
              <a:t>This is why safety gears are </a:t>
            </a:r>
            <a:r>
              <a:rPr lang="en-IN" sz="2000" b="1" u="sng" dirty="0" err="1"/>
              <a:t>importants</a:t>
            </a:r>
            <a:r>
              <a:rPr lang="en-IN" sz="2000" b="1" u="sng" dirty="0"/>
              <a:t> at construction sites</a:t>
            </a:r>
          </a:p>
        </p:txBody>
      </p:sp>
    </p:spTree>
    <p:extLst>
      <p:ext uri="{BB962C8B-B14F-4D97-AF65-F5344CB8AC3E}">
        <p14:creationId xmlns:p14="http://schemas.microsoft.com/office/powerpoint/2010/main" val="2985103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1" presetClass="mediacall" presetSubtype="0" fill="hold" nodeType="withEffect">
                                  <p:stCondLst>
                                    <p:cond delay="0"/>
                                  </p:stCondLst>
                                  <p:childTnLst>
                                    <p:cmd type="call" cmd="playFrom(0.0)">
                                      <p:cBhvr>
                                        <p:cTn id="8" dur="51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AAEB5CDD-7090-4938-BA9C-935BDAFBD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0441" cy="6858000"/>
          </a:xfrm>
          <a:prstGeom prst="rect">
            <a:avLst/>
          </a:prstGeom>
        </p:spPr>
      </p:pic>
      <p:grpSp>
        <p:nvGrpSpPr>
          <p:cNvPr id="4" name="Group 3">
            <a:extLst>
              <a:ext uri="{FF2B5EF4-FFF2-40B4-BE49-F238E27FC236}">
                <a16:creationId xmlns:a16="http://schemas.microsoft.com/office/drawing/2014/main" id="{48290D8C-7971-48F8-BC53-98D8EB9094A4}"/>
              </a:ext>
            </a:extLst>
          </p:cNvPr>
          <p:cNvGrpSpPr/>
          <p:nvPr/>
        </p:nvGrpSpPr>
        <p:grpSpPr>
          <a:xfrm>
            <a:off x="644713" y="2270105"/>
            <a:ext cx="1985985" cy="1866900"/>
            <a:chOff x="6381342" y="2209800"/>
            <a:chExt cx="1805441" cy="1866900"/>
          </a:xfrm>
        </p:grpSpPr>
        <p:sp>
          <p:nvSpPr>
            <p:cNvPr id="5" name="Rectangle: Top Corners Rounded 4">
              <a:extLst>
                <a:ext uri="{FF2B5EF4-FFF2-40B4-BE49-F238E27FC236}">
                  <a16:creationId xmlns:a16="http://schemas.microsoft.com/office/drawing/2014/main" id="{A15F54C2-CF2D-42CB-95A0-46969267FD64}"/>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 name="TextBox 5">
              <a:extLst>
                <a:ext uri="{FF2B5EF4-FFF2-40B4-BE49-F238E27FC236}">
                  <a16:creationId xmlns:a16="http://schemas.microsoft.com/office/drawing/2014/main" id="{F551F93F-5139-48B6-8423-DC4ED5988D6C}"/>
                </a:ext>
              </a:extLst>
            </p:cNvPr>
            <p:cNvSpPr txBox="1"/>
            <p:nvPr/>
          </p:nvSpPr>
          <p:spPr>
            <a:xfrm>
              <a:off x="6381342" y="2220783"/>
              <a:ext cx="1805441" cy="584775"/>
            </a:xfrm>
            <a:prstGeom prst="rect">
              <a:avLst/>
            </a:prstGeom>
            <a:noFill/>
          </p:spPr>
          <p:txBody>
            <a:bodyPr wrap="square" rtlCol="0">
              <a:spAutoFit/>
            </a:bodyPr>
            <a:lstStyle/>
            <a:p>
              <a:pPr algn="ctr"/>
              <a:endParaRPr lang="en-US" sz="3200" b="1" dirty="0">
                <a:solidFill>
                  <a:srgbClr val="837AD9"/>
                </a:solidFill>
                <a:latin typeface="Montserrat" panose="00000500000000000000" pitchFamily="2" charset="0"/>
              </a:endParaRPr>
            </a:p>
          </p:txBody>
        </p:sp>
        <p:sp>
          <p:nvSpPr>
            <p:cNvPr id="7" name="TextBox 6">
              <a:extLst>
                <a:ext uri="{FF2B5EF4-FFF2-40B4-BE49-F238E27FC236}">
                  <a16:creationId xmlns:a16="http://schemas.microsoft.com/office/drawing/2014/main" id="{A87E01E6-4E32-47AE-AD51-827BFCDC2238}"/>
                </a:ext>
              </a:extLst>
            </p:cNvPr>
            <p:cNvSpPr txBox="1"/>
            <p:nvPr/>
          </p:nvSpPr>
          <p:spPr>
            <a:xfrm>
              <a:off x="6875633" y="2455808"/>
              <a:ext cx="894432" cy="769441"/>
            </a:xfrm>
            <a:prstGeom prst="rect">
              <a:avLst/>
            </a:prstGeom>
            <a:noFill/>
          </p:spPr>
          <p:txBody>
            <a:bodyPr wrap="square" rtlCol="0">
              <a:spAutoFit/>
            </a:bodyPr>
            <a:lstStyle/>
            <a:p>
              <a:pPr algn="ctr"/>
              <a:r>
                <a:rPr lang="en-US" sz="4400" b="1" dirty="0">
                  <a:solidFill>
                    <a:srgbClr val="837AD9"/>
                  </a:solidFill>
                  <a:latin typeface="Montserrat" panose="00000500000000000000" pitchFamily="2" charset="0"/>
                </a:rPr>
                <a:t>1</a:t>
              </a:r>
            </a:p>
          </p:txBody>
        </p:sp>
      </p:grpSp>
      <p:sp>
        <p:nvSpPr>
          <p:cNvPr id="8" name="Freeform: Shape 7">
            <a:extLst>
              <a:ext uri="{FF2B5EF4-FFF2-40B4-BE49-F238E27FC236}">
                <a16:creationId xmlns:a16="http://schemas.microsoft.com/office/drawing/2014/main" id="{9C700FD9-CCE1-4A13-B23B-3337278184BF}"/>
              </a:ext>
            </a:extLst>
          </p:cNvPr>
          <p:cNvSpPr/>
          <p:nvPr/>
        </p:nvSpPr>
        <p:spPr>
          <a:xfrm flipV="1">
            <a:off x="762336" y="3203554"/>
            <a:ext cx="1750740" cy="3318269"/>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3D0F38"/>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0" name="TextBox 9">
            <a:extLst>
              <a:ext uri="{FF2B5EF4-FFF2-40B4-BE49-F238E27FC236}">
                <a16:creationId xmlns:a16="http://schemas.microsoft.com/office/drawing/2014/main" id="{B694C90B-724E-4277-A3FF-A2E082C5B40F}"/>
              </a:ext>
            </a:extLst>
          </p:cNvPr>
          <p:cNvSpPr txBox="1"/>
          <p:nvPr/>
        </p:nvSpPr>
        <p:spPr>
          <a:xfrm>
            <a:off x="813744" y="4013333"/>
            <a:ext cx="1699332" cy="1631216"/>
          </a:xfrm>
          <a:prstGeom prst="rect">
            <a:avLst/>
          </a:prstGeom>
          <a:noFill/>
        </p:spPr>
        <p:txBody>
          <a:bodyPr wrap="square" rtlCol="0">
            <a:spAutoFit/>
          </a:bodyPr>
          <a:lstStyle/>
          <a:p>
            <a:pPr algn="ctr"/>
            <a:r>
              <a:rPr lang="en-US" sz="2000" b="1" dirty="0">
                <a:solidFill>
                  <a:srgbClr val="FFC000"/>
                </a:solidFill>
                <a:latin typeface="Montserrat" panose="00000500000000000000" pitchFamily="2" charset="0"/>
              </a:rPr>
              <a:t>This Application is Safety gear detection System.</a:t>
            </a:r>
          </a:p>
        </p:txBody>
      </p:sp>
      <p:grpSp>
        <p:nvGrpSpPr>
          <p:cNvPr id="17" name="Group 16">
            <a:extLst>
              <a:ext uri="{FF2B5EF4-FFF2-40B4-BE49-F238E27FC236}">
                <a16:creationId xmlns:a16="http://schemas.microsoft.com/office/drawing/2014/main" id="{A82162F6-8D89-49F8-955A-6A783E42AA0E}"/>
              </a:ext>
            </a:extLst>
          </p:cNvPr>
          <p:cNvGrpSpPr/>
          <p:nvPr/>
        </p:nvGrpSpPr>
        <p:grpSpPr>
          <a:xfrm>
            <a:off x="3510519" y="2274397"/>
            <a:ext cx="1985985" cy="1866900"/>
            <a:chOff x="6381342" y="2209800"/>
            <a:chExt cx="1805441" cy="1866900"/>
          </a:xfrm>
        </p:grpSpPr>
        <p:sp>
          <p:nvSpPr>
            <p:cNvPr id="18" name="Rectangle: Top Corners Rounded 17">
              <a:extLst>
                <a:ext uri="{FF2B5EF4-FFF2-40B4-BE49-F238E27FC236}">
                  <a16:creationId xmlns:a16="http://schemas.microsoft.com/office/drawing/2014/main" id="{A2FC6AD9-1416-4CA0-94EC-FC248EBCAE2F}"/>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9" name="TextBox 18">
              <a:extLst>
                <a:ext uri="{FF2B5EF4-FFF2-40B4-BE49-F238E27FC236}">
                  <a16:creationId xmlns:a16="http://schemas.microsoft.com/office/drawing/2014/main" id="{5260D3B1-4D21-423B-B766-50C7873FABAF}"/>
                </a:ext>
              </a:extLst>
            </p:cNvPr>
            <p:cNvSpPr txBox="1"/>
            <p:nvPr/>
          </p:nvSpPr>
          <p:spPr>
            <a:xfrm>
              <a:off x="6381342" y="2220783"/>
              <a:ext cx="1805441" cy="584775"/>
            </a:xfrm>
            <a:prstGeom prst="rect">
              <a:avLst/>
            </a:prstGeom>
            <a:noFill/>
          </p:spPr>
          <p:txBody>
            <a:bodyPr wrap="square" rtlCol="0">
              <a:spAutoFit/>
            </a:bodyPr>
            <a:lstStyle/>
            <a:p>
              <a:pPr algn="ctr"/>
              <a:endParaRPr lang="en-US" sz="3200" b="1" dirty="0">
                <a:solidFill>
                  <a:srgbClr val="837AD9"/>
                </a:solidFill>
                <a:latin typeface="Montserrat" panose="00000500000000000000" pitchFamily="2" charset="0"/>
              </a:endParaRPr>
            </a:p>
          </p:txBody>
        </p:sp>
        <p:sp>
          <p:nvSpPr>
            <p:cNvPr id="20" name="TextBox 19">
              <a:extLst>
                <a:ext uri="{FF2B5EF4-FFF2-40B4-BE49-F238E27FC236}">
                  <a16:creationId xmlns:a16="http://schemas.microsoft.com/office/drawing/2014/main" id="{BA917CE5-007B-4F15-873D-C703E661D136}"/>
                </a:ext>
              </a:extLst>
            </p:cNvPr>
            <p:cNvSpPr txBox="1"/>
            <p:nvPr/>
          </p:nvSpPr>
          <p:spPr>
            <a:xfrm>
              <a:off x="6809181" y="2373809"/>
              <a:ext cx="894432" cy="769441"/>
            </a:xfrm>
            <a:prstGeom prst="rect">
              <a:avLst/>
            </a:prstGeom>
            <a:noFill/>
          </p:spPr>
          <p:txBody>
            <a:bodyPr wrap="square" rtlCol="0">
              <a:spAutoFit/>
            </a:bodyPr>
            <a:lstStyle/>
            <a:p>
              <a:pPr algn="ctr"/>
              <a:r>
                <a:rPr lang="en-US" sz="4400" b="1" dirty="0">
                  <a:solidFill>
                    <a:srgbClr val="837AD9"/>
                  </a:solidFill>
                  <a:latin typeface="Montserrat" panose="00000500000000000000" pitchFamily="2" charset="0"/>
                </a:rPr>
                <a:t>2</a:t>
              </a:r>
            </a:p>
          </p:txBody>
        </p:sp>
      </p:grpSp>
      <p:sp>
        <p:nvSpPr>
          <p:cNvPr id="21" name="Freeform: Shape 20">
            <a:extLst>
              <a:ext uri="{FF2B5EF4-FFF2-40B4-BE49-F238E27FC236}">
                <a16:creationId xmlns:a16="http://schemas.microsoft.com/office/drawing/2014/main" id="{11CAAC78-C933-4E02-9B98-5AE53F835D42}"/>
              </a:ext>
            </a:extLst>
          </p:cNvPr>
          <p:cNvSpPr/>
          <p:nvPr/>
        </p:nvSpPr>
        <p:spPr>
          <a:xfrm flipV="1">
            <a:off x="3617896" y="3230829"/>
            <a:ext cx="1771524" cy="3318269"/>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092D01"/>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3" name="TextBox 22">
            <a:extLst>
              <a:ext uri="{FF2B5EF4-FFF2-40B4-BE49-F238E27FC236}">
                <a16:creationId xmlns:a16="http://schemas.microsoft.com/office/drawing/2014/main" id="{7B02BF35-7F21-42BB-BD4F-0A9F8CB525C8}"/>
              </a:ext>
            </a:extLst>
          </p:cNvPr>
          <p:cNvSpPr txBox="1"/>
          <p:nvPr/>
        </p:nvSpPr>
        <p:spPr>
          <a:xfrm>
            <a:off x="3628142" y="3870289"/>
            <a:ext cx="1750740" cy="1938992"/>
          </a:xfrm>
          <a:prstGeom prst="rect">
            <a:avLst/>
          </a:prstGeom>
          <a:solidFill>
            <a:srgbClr val="003300"/>
          </a:solidFill>
        </p:spPr>
        <p:txBody>
          <a:bodyPr wrap="square" rtlCol="0">
            <a:spAutoFit/>
          </a:bodyPr>
          <a:lstStyle/>
          <a:p>
            <a:pPr algn="ctr"/>
            <a:r>
              <a:rPr lang="en-US" sz="2000" b="1" dirty="0">
                <a:solidFill>
                  <a:srgbClr val="FFC000"/>
                </a:solidFill>
                <a:latin typeface="Montserrat" panose="00000500000000000000" pitchFamily="2" charset="0"/>
              </a:rPr>
              <a:t>We will able to predict images and also live camera recording.</a:t>
            </a:r>
          </a:p>
        </p:txBody>
      </p:sp>
      <p:grpSp>
        <p:nvGrpSpPr>
          <p:cNvPr id="30" name="Group 29">
            <a:extLst>
              <a:ext uri="{FF2B5EF4-FFF2-40B4-BE49-F238E27FC236}">
                <a16:creationId xmlns:a16="http://schemas.microsoft.com/office/drawing/2014/main" id="{30FCD2DD-44E5-437C-BD17-5A1645F0D307}"/>
              </a:ext>
            </a:extLst>
          </p:cNvPr>
          <p:cNvGrpSpPr/>
          <p:nvPr/>
        </p:nvGrpSpPr>
        <p:grpSpPr>
          <a:xfrm>
            <a:off x="6551552" y="2281088"/>
            <a:ext cx="1985985" cy="1866900"/>
            <a:chOff x="6381342" y="2209800"/>
            <a:chExt cx="1805441" cy="1866900"/>
          </a:xfrm>
        </p:grpSpPr>
        <p:sp>
          <p:nvSpPr>
            <p:cNvPr id="31" name="Rectangle: Top Corners Rounded 30">
              <a:extLst>
                <a:ext uri="{FF2B5EF4-FFF2-40B4-BE49-F238E27FC236}">
                  <a16:creationId xmlns:a16="http://schemas.microsoft.com/office/drawing/2014/main" id="{406AD6CC-A537-4F49-97B7-2CA1D8F76F74}"/>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2" name="TextBox 31">
              <a:extLst>
                <a:ext uri="{FF2B5EF4-FFF2-40B4-BE49-F238E27FC236}">
                  <a16:creationId xmlns:a16="http://schemas.microsoft.com/office/drawing/2014/main" id="{430E6895-B066-45F4-9307-DC682B143865}"/>
                </a:ext>
              </a:extLst>
            </p:cNvPr>
            <p:cNvSpPr txBox="1"/>
            <p:nvPr/>
          </p:nvSpPr>
          <p:spPr>
            <a:xfrm>
              <a:off x="6381342" y="2220783"/>
              <a:ext cx="1805441" cy="584775"/>
            </a:xfrm>
            <a:prstGeom prst="rect">
              <a:avLst/>
            </a:prstGeom>
            <a:noFill/>
          </p:spPr>
          <p:txBody>
            <a:bodyPr wrap="square" rtlCol="0">
              <a:spAutoFit/>
            </a:bodyPr>
            <a:lstStyle/>
            <a:p>
              <a:pPr algn="ctr"/>
              <a:endParaRPr lang="en-US" sz="3200" b="1" dirty="0">
                <a:solidFill>
                  <a:srgbClr val="837AD9"/>
                </a:solidFill>
                <a:latin typeface="Montserrat" panose="00000500000000000000" pitchFamily="2" charset="0"/>
              </a:endParaRPr>
            </a:p>
          </p:txBody>
        </p:sp>
        <p:sp>
          <p:nvSpPr>
            <p:cNvPr id="33" name="TextBox 32">
              <a:extLst>
                <a:ext uri="{FF2B5EF4-FFF2-40B4-BE49-F238E27FC236}">
                  <a16:creationId xmlns:a16="http://schemas.microsoft.com/office/drawing/2014/main" id="{46FD1CE9-69AD-42A7-B4DC-9F3971ECFF9B}"/>
                </a:ext>
              </a:extLst>
            </p:cNvPr>
            <p:cNvSpPr txBox="1"/>
            <p:nvPr/>
          </p:nvSpPr>
          <p:spPr>
            <a:xfrm>
              <a:off x="6791671" y="2352614"/>
              <a:ext cx="894432" cy="769441"/>
            </a:xfrm>
            <a:prstGeom prst="rect">
              <a:avLst/>
            </a:prstGeom>
            <a:noFill/>
          </p:spPr>
          <p:txBody>
            <a:bodyPr wrap="square" rtlCol="0">
              <a:spAutoFit/>
            </a:bodyPr>
            <a:lstStyle/>
            <a:p>
              <a:pPr algn="ctr"/>
              <a:r>
                <a:rPr lang="en-US" sz="4400" b="1" dirty="0">
                  <a:solidFill>
                    <a:srgbClr val="837AD9"/>
                  </a:solidFill>
                  <a:latin typeface="Montserrat" panose="00000500000000000000" pitchFamily="2" charset="0"/>
                </a:rPr>
                <a:t>3</a:t>
              </a:r>
            </a:p>
          </p:txBody>
        </p:sp>
      </p:grpSp>
      <p:sp>
        <p:nvSpPr>
          <p:cNvPr id="34" name="Freeform: Shape 33">
            <a:extLst>
              <a:ext uri="{FF2B5EF4-FFF2-40B4-BE49-F238E27FC236}">
                <a16:creationId xmlns:a16="http://schemas.microsoft.com/office/drawing/2014/main" id="{B6E25E87-9D5E-4A0F-86C7-940407CA445E}"/>
              </a:ext>
            </a:extLst>
          </p:cNvPr>
          <p:cNvSpPr/>
          <p:nvPr/>
        </p:nvSpPr>
        <p:spPr>
          <a:xfrm flipV="1">
            <a:off x="6658637" y="3202899"/>
            <a:ext cx="1761278" cy="3318269"/>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4A0E0E"/>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6" name="TextBox 35">
            <a:extLst>
              <a:ext uri="{FF2B5EF4-FFF2-40B4-BE49-F238E27FC236}">
                <a16:creationId xmlns:a16="http://schemas.microsoft.com/office/drawing/2014/main" id="{9F4739EB-358B-4246-9D98-040C9EB8E17D}"/>
              </a:ext>
            </a:extLst>
          </p:cNvPr>
          <p:cNvSpPr txBox="1"/>
          <p:nvPr/>
        </p:nvSpPr>
        <p:spPr>
          <a:xfrm>
            <a:off x="6669175" y="3876980"/>
            <a:ext cx="1750740" cy="1938992"/>
          </a:xfrm>
          <a:prstGeom prst="rect">
            <a:avLst/>
          </a:prstGeom>
          <a:noFill/>
        </p:spPr>
        <p:txBody>
          <a:bodyPr wrap="square" rtlCol="0">
            <a:spAutoFit/>
          </a:bodyPr>
          <a:lstStyle/>
          <a:p>
            <a:pPr algn="ctr"/>
            <a:r>
              <a:rPr lang="en-US" sz="2000" b="1" dirty="0">
                <a:solidFill>
                  <a:srgbClr val="FFC000"/>
                </a:solidFill>
                <a:latin typeface="Montserrat" panose="00000500000000000000" pitchFamily="2" charset="0"/>
              </a:rPr>
              <a:t>This application allows real time input of images and videos.</a:t>
            </a:r>
          </a:p>
        </p:txBody>
      </p:sp>
      <p:grpSp>
        <p:nvGrpSpPr>
          <p:cNvPr id="82" name="Group 81">
            <a:extLst>
              <a:ext uri="{FF2B5EF4-FFF2-40B4-BE49-F238E27FC236}">
                <a16:creationId xmlns:a16="http://schemas.microsoft.com/office/drawing/2014/main" id="{7BB69A61-DFA9-42B5-86C2-72C93E40F0F4}"/>
              </a:ext>
            </a:extLst>
          </p:cNvPr>
          <p:cNvGrpSpPr/>
          <p:nvPr/>
        </p:nvGrpSpPr>
        <p:grpSpPr>
          <a:xfrm>
            <a:off x="9758417" y="2264990"/>
            <a:ext cx="1985985" cy="1925689"/>
            <a:chOff x="6381341" y="2151011"/>
            <a:chExt cx="1805441" cy="1925689"/>
          </a:xfrm>
        </p:grpSpPr>
        <p:sp>
          <p:nvSpPr>
            <p:cNvPr id="83" name="Rectangle: Top Corners Rounded 82">
              <a:extLst>
                <a:ext uri="{FF2B5EF4-FFF2-40B4-BE49-F238E27FC236}">
                  <a16:creationId xmlns:a16="http://schemas.microsoft.com/office/drawing/2014/main" id="{A80F18A5-071C-43F6-A926-C23582DDC64D}"/>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4" name="TextBox 83">
              <a:extLst>
                <a:ext uri="{FF2B5EF4-FFF2-40B4-BE49-F238E27FC236}">
                  <a16:creationId xmlns:a16="http://schemas.microsoft.com/office/drawing/2014/main" id="{ED00974A-A823-413C-B252-F7A240A6E93E}"/>
                </a:ext>
              </a:extLst>
            </p:cNvPr>
            <p:cNvSpPr txBox="1"/>
            <p:nvPr/>
          </p:nvSpPr>
          <p:spPr>
            <a:xfrm>
              <a:off x="6381341" y="2151011"/>
              <a:ext cx="1805441" cy="584775"/>
            </a:xfrm>
            <a:prstGeom prst="rect">
              <a:avLst/>
            </a:prstGeom>
            <a:noFill/>
          </p:spPr>
          <p:txBody>
            <a:bodyPr wrap="square" rtlCol="0">
              <a:spAutoFit/>
            </a:bodyPr>
            <a:lstStyle/>
            <a:p>
              <a:pPr algn="ctr"/>
              <a:endParaRPr lang="en-US" sz="3200" b="1" dirty="0">
                <a:solidFill>
                  <a:srgbClr val="837AD9"/>
                </a:solidFill>
                <a:latin typeface="Montserrat" panose="00000500000000000000" pitchFamily="2" charset="0"/>
              </a:endParaRPr>
            </a:p>
          </p:txBody>
        </p:sp>
        <p:sp>
          <p:nvSpPr>
            <p:cNvPr id="85" name="TextBox 84">
              <a:extLst>
                <a:ext uri="{FF2B5EF4-FFF2-40B4-BE49-F238E27FC236}">
                  <a16:creationId xmlns:a16="http://schemas.microsoft.com/office/drawing/2014/main" id="{0417F146-275B-4BC9-A0E8-8378F0FB4AE9}"/>
                </a:ext>
              </a:extLst>
            </p:cNvPr>
            <p:cNvSpPr txBox="1"/>
            <p:nvPr/>
          </p:nvSpPr>
          <p:spPr>
            <a:xfrm>
              <a:off x="6791671" y="2352614"/>
              <a:ext cx="894432" cy="769441"/>
            </a:xfrm>
            <a:prstGeom prst="rect">
              <a:avLst/>
            </a:prstGeom>
            <a:noFill/>
          </p:spPr>
          <p:txBody>
            <a:bodyPr wrap="square" rtlCol="0">
              <a:spAutoFit/>
            </a:bodyPr>
            <a:lstStyle/>
            <a:p>
              <a:pPr algn="ctr"/>
              <a:r>
                <a:rPr lang="en-US" sz="4400" b="1" dirty="0">
                  <a:solidFill>
                    <a:srgbClr val="837AD9"/>
                  </a:solidFill>
                  <a:latin typeface="Montserrat" panose="00000500000000000000" pitchFamily="2" charset="0"/>
                </a:rPr>
                <a:t>4</a:t>
              </a:r>
            </a:p>
          </p:txBody>
        </p:sp>
      </p:grpSp>
      <p:sp>
        <p:nvSpPr>
          <p:cNvPr id="86" name="Freeform: Shape 85">
            <a:extLst>
              <a:ext uri="{FF2B5EF4-FFF2-40B4-BE49-F238E27FC236}">
                <a16:creationId xmlns:a16="http://schemas.microsoft.com/office/drawing/2014/main" id="{91127CC4-5584-4DAD-A90F-C0084951C7F4}"/>
              </a:ext>
            </a:extLst>
          </p:cNvPr>
          <p:cNvSpPr/>
          <p:nvPr/>
        </p:nvSpPr>
        <p:spPr>
          <a:xfrm flipV="1">
            <a:off x="9865503" y="3226974"/>
            <a:ext cx="1761278" cy="3286614"/>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141036"/>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8" name="TextBox 87">
            <a:extLst>
              <a:ext uri="{FF2B5EF4-FFF2-40B4-BE49-F238E27FC236}">
                <a16:creationId xmlns:a16="http://schemas.microsoft.com/office/drawing/2014/main" id="{DA7D1325-4FD0-49F7-90E1-BACD31DEA6A2}"/>
              </a:ext>
            </a:extLst>
          </p:cNvPr>
          <p:cNvSpPr txBox="1"/>
          <p:nvPr/>
        </p:nvSpPr>
        <p:spPr>
          <a:xfrm>
            <a:off x="9876041" y="3873365"/>
            <a:ext cx="1750740" cy="2554545"/>
          </a:xfrm>
          <a:prstGeom prst="rect">
            <a:avLst/>
          </a:prstGeom>
          <a:noFill/>
        </p:spPr>
        <p:txBody>
          <a:bodyPr wrap="square" rtlCol="0">
            <a:spAutoFit/>
          </a:bodyPr>
          <a:lstStyle/>
          <a:p>
            <a:pPr algn="ctr"/>
            <a:r>
              <a:rPr lang="en-US" sz="2000" b="1" dirty="0">
                <a:solidFill>
                  <a:srgbClr val="FFC000"/>
                </a:solidFill>
                <a:latin typeface="Montserrat" panose="00000500000000000000" pitchFamily="2" charset="0"/>
              </a:rPr>
              <a:t>In this we will make one application where anyone can upload images and videos and  live feed.</a:t>
            </a:r>
          </a:p>
        </p:txBody>
      </p:sp>
      <p:sp>
        <p:nvSpPr>
          <p:cNvPr id="102" name="TextBox 101">
            <a:extLst>
              <a:ext uri="{FF2B5EF4-FFF2-40B4-BE49-F238E27FC236}">
                <a16:creationId xmlns:a16="http://schemas.microsoft.com/office/drawing/2014/main" id="{68113414-C675-43E0-A65C-BD68FC968D4C}"/>
              </a:ext>
            </a:extLst>
          </p:cNvPr>
          <p:cNvSpPr txBox="1"/>
          <p:nvPr/>
        </p:nvSpPr>
        <p:spPr>
          <a:xfrm>
            <a:off x="3765176" y="484094"/>
            <a:ext cx="4504766" cy="461665"/>
          </a:xfrm>
          <a:prstGeom prst="rect">
            <a:avLst/>
          </a:prstGeom>
          <a:solidFill>
            <a:schemeClr val="accent3">
              <a:lumMod val="20000"/>
              <a:lumOff val="80000"/>
            </a:schemeClr>
          </a:solidFill>
        </p:spPr>
        <p:txBody>
          <a:bodyPr wrap="square" rtlCol="0" anchor="ctr">
            <a:spAutoFit/>
          </a:bodyPr>
          <a:lstStyle/>
          <a:p>
            <a:pPr algn="ctr"/>
            <a:r>
              <a:rPr lang="en-IN" sz="2400" dirty="0">
                <a:latin typeface="Algerian" panose="04020705040A02060702" pitchFamily="82" charset="0"/>
              </a:rPr>
              <a:t>PROPOSED SYSTEM</a:t>
            </a:r>
          </a:p>
        </p:txBody>
      </p:sp>
    </p:spTree>
    <p:extLst>
      <p:ext uri="{BB962C8B-B14F-4D97-AF65-F5344CB8AC3E}">
        <p14:creationId xmlns:p14="http://schemas.microsoft.com/office/powerpoint/2010/main" val="348005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1750" fill="hold"/>
                                        <p:tgtEl>
                                          <p:spTgt spid="102"/>
                                        </p:tgtEl>
                                        <p:attrNameLst>
                                          <p:attrName>ppt_w</p:attrName>
                                        </p:attrNameLst>
                                      </p:cBhvr>
                                      <p:tavLst>
                                        <p:tav tm="0">
                                          <p:val>
                                            <p:fltVal val="0"/>
                                          </p:val>
                                        </p:tav>
                                        <p:tav tm="100000">
                                          <p:val>
                                            <p:strVal val="#ppt_w"/>
                                          </p:val>
                                        </p:tav>
                                      </p:tavLst>
                                    </p:anim>
                                    <p:anim calcmode="lin" valueType="num">
                                      <p:cBhvr>
                                        <p:cTn id="8" dur="1750" fill="hold"/>
                                        <p:tgtEl>
                                          <p:spTgt spid="102"/>
                                        </p:tgtEl>
                                        <p:attrNameLst>
                                          <p:attrName>ppt_h</p:attrName>
                                        </p:attrNameLst>
                                      </p:cBhvr>
                                      <p:tavLst>
                                        <p:tav tm="0">
                                          <p:val>
                                            <p:fltVal val="0"/>
                                          </p:val>
                                        </p:tav>
                                        <p:tav tm="100000">
                                          <p:val>
                                            <p:strVal val="#ppt_h"/>
                                          </p:val>
                                        </p:tav>
                                      </p:tavLst>
                                    </p:anim>
                                    <p:animEffect transition="in" filter="fade">
                                      <p:cBhvr>
                                        <p:cTn id="9" dur="1750"/>
                                        <p:tgtEl>
                                          <p:spTgt spid="102"/>
                                        </p:tgtEl>
                                      </p:cBhvr>
                                    </p:animEffect>
                                  </p:childTnLst>
                                </p:cTn>
                              </p:par>
                            </p:childTnLst>
                          </p:cTn>
                        </p:par>
                        <p:par>
                          <p:cTn id="10" fill="hold">
                            <p:stCondLst>
                              <p:cond delay="175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225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325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750"/>
                            </p:stCondLst>
                            <p:childTnLst>
                              <p:par>
                                <p:cTn id="29" presetID="42"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anim calcmode="lin" valueType="num">
                                      <p:cBhvr>
                                        <p:cTn id="32" dur="500" fill="hold"/>
                                        <p:tgtEl>
                                          <p:spTgt spid="17"/>
                                        </p:tgtEl>
                                        <p:attrNameLst>
                                          <p:attrName>ppt_x</p:attrName>
                                        </p:attrNameLst>
                                      </p:cBhvr>
                                      <p:tavLst>
                                        <p:tav tm="0">
                                          <p:val>
                                            <p:strVal val="#ppt_x"/>
                                          </p:val>
                                        </p:tav>
                                        <p:tav tm="100000">
                                          <p:val>
                                            <p:strVal val="#ppt_x"/>
                                          </p:val>
                                        </p:tav>
                                      </p:tavLst>
                                    </p:anim>
                                    <p:anim calcmode="lin" valueType="num">
                                      <p:cBhvr>
                                        <p:cTn id="33" dur="5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425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475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par>
                          <p:cTn id="42" fill="hold">
                            <p:stCondLst>
                              <p:cond delay="5250"/>
                            </p:stCondLst>
                            <p:childTnLst>
                              <p:par>
                                <p:cTn id="43" presetID="42"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anim calcmode="lin" valueType="num">
                                      <p:cBhvr>
                                        <p:cTn id="46" dur="500" fill="hold"/>
                                        <p:tgtEl>
                                          <p:spTgt spid="30"/>
                                        </p:tgtEl>
                                        <p:attrNameLst>
                                          <p:attrName>ppt_x</p:attrName>
                                        </p:attrNameLst>
                                      </p:cBhvr>
                                      <p:tavLst>
                                        <p:tav tm="0">
                                          <p:val>
                                            <p:strVal val="#ppt_x"/>
                                          </p:val>
                                        </p:tav>
                                        <p:tav tm="100000">
                                          <p:val>
                                            <p:strVal val="#ppt_x"/>
                                          </p:val>
                                        </p:tav>
                                      </p:tavLst>
                                    </p:anim>
                                    <p:anim calcmode="lin" valueType="num">
                                      <p:cBhvr>
                                        <p:cTn id="47" dur="500" fill="hold"/>
                                        <p:tgtEl>
                                          <p:spTgt spid="30"/>
                                        </p:tgtEl>
                                        <p:attrNameLst>
                                          <p:attrName>ppt_y</p:attrName>
                                        </p:attrNameLst>
                                      </p:cBhvr>
                                      <p:tavLst>
                                        <p:tav tm="0">
                                          <p:val>
                                            <p:strVal val="#ppt_y+.1"/>
                                          </p:val>
                                        </p:tav>
                                        <p:tav tm="100000">
                                          <p:val>
                                            <p:strVal val="#ppt_y"/>
                                          </p:val>
                                        </p:tav>
                                      </p:tavLst>
                                    </p:anim>
                                  </p:childTnLst>
                                </p:cTn>
                              </p:par>
                            </p:childTnLst>
                          </p:cTn>
                        </p:par>
                        <p:par>
                          <p:cTn id="48" fill="hold">
                            <p:stCondLst>
                              <p:cond delay="575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600"/>
                                        <p:tgtEl>
                                          <p:spTgt spid="36"/>
                                        </p:tgtEl>
                                      </p:cBhvr>
                                    </p:animEffect>
                                  </p:childTnLst>
                                </p:cTn>
                              </p:par>
                            </p:childTnLst>
                          </p:cTn>
                        </p:par>
                        <p:par>
                          <p:cTn id="52" fill="hold">
                            <p:stCondLst>
                              <p:cond delay="6350"/>
                            </p:stCondLst>
                            <p:childTnLst>
                              <p:par>
                                <p:cTn id="53" presetID="10" presetClass="entr" presetSubtype="0" fill="hold" grpId="0" nodeType="after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fade">
                                      <p:cBhvr>
                                        <p:cTn id="55" dur="500"/>
                                        <p:tgtEl>
                                          <p:spTgt spid="86"/>
                                        </p:tgtEl>
                                      </p:cBhvr>
                                    </p:animEffect>
                                  </p:childTnLst>
                                </p:cTn>
                              </p:par>
                            </p:childTnLst>
                          </p:cTn>
                        </p:par>
                        <p:par>
                          <p:cTn id="56" fill="hold">
                            <p:stCondLst>
                              <p:cond delay="6850"/>
                            </p:stCondLst>
                            <p:childTnLst>
                              <p:par>
                                <p:cTn id="57" presetID="42" presetClass="entr" presetSubtype="0" fill="hold"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anim calcmode="lin" valueType="num">
                                      <p:cBhvr>
                                        <p:cTn id="60" dur="500" fill="hold"/>
                                        <p:tgtEl>
                                          <p:spTgt spid="82"/>
                                        </p:tgtEl>
                                        <p:attrNameLst>
                                          <p:attrName>ppt_x</p:attrName>
                                        </p:attrNameLst>
                                      </p:cBhvr>
                                      <p:tavLst>
                                        <p:tav tm="0">
                                          <p:val>
                                            <p:strVal val="#ppt_x"/>
                                          </p:val>
                                        </p:tav>
                                        <p:tav tm="100000">
                                          <p:val>
                                            <p:strVal val="#ppt_x"/>
                                          </p:val>
                                        </p:tav>
                                      </p:tavLst>
                                    </p:anim>
                                    <p:anim calcmode="lin" valueType="num">
                                      <p:cBhvr>
                                        <p:cTn id="61" dur="500" fill="hold"/>
                                        <p:tgtEl>
                                          <p:spTgt spid="82"/>
                                        </p:tgtEl>
                                        <p:attrNameLst>
                                          <p:attrName>ppt_y</p:attrName>
                                        </p:attrNameLst>
                                      </p:cBhvr>
                                      <p:tavLst>
                                        <p:tav tm="0">
                                          <p:val>
                                            <p:strVal val="#ppt_y+.1"/>
                                          </p:val>
                                        </p:tav>
                                        <p:tav tm="100000">
                                          <p:val>
                                            <p:strVal val="#ppt_y"/>
                                          </p:val>
                                        </p:tav>
                                      </p:tavLst>
                                    </p:anim>
                                  </p:childTnLst>
                                </p:cTn>
                              </p:par>
                            </p:childTnLst>
                          </p:cTn>
                        </p:par>
                        <p:par>
                          <p:cTn id="62" fill="hold">
                            <p:stCondLst>
                              <p:cond delay="7350"/>
                            </p:stCondLst>
                            <p:childTnLst>
                              <p:par>
                                <p:cTn id="63" presetID="10" presetClass="entr" presetSubtype="0" fill="hold" grpId="0"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fade">
                                      <p:cBhvr>
                                        <p:cTn id="6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21" grpId="0" animBg="1"/>
      <p:bldP spid="23" grpId="0" animBg="1"/>
      <p:bldP spid="34" grpId="0" animBg="1"/>
      <p:bldP spid="36" grpId="0"/>
      <p:bldP spid="86" grpId="0" animBg="1"/>
      <p:bldP spid="88" grpId="0"/>
      <p:bldP spid="10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055"/>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ounded Rectangle 10">
            <a:extLst>
              <a:ext uri="{FF2B5EF4-FFF2-40B4-BE49-F238E27FC236}">
                <a16:creationId xmlns:a16="http://schemas.microsoft.com/office/drawing/2014/main" id="{5C35A9ED-5D7E-40B4-A255-5AB158F7D1E0}"/>
              </a:ext>
            </a:extLst>
          </p:cNvPr>
          <p:cNvSpPr/>
          <p:nvPr/>
        </p:nvSpPr>
        <p:spPr>
          <a:xfrm>
            <a:off x="8569483" y="492370"/>
            <a:ext cx="3298316" cy="1111114"/>
          </a:xfrm>
          <a:prstGeom prst="roundRect">
            <a:avLst>
              <a:gd name="adj" fmla="val 0"/>
            </a:avLst>
          </a:prstGeom>
          <a:gradFill>
            <a:gsLst>
              <a:gs pos="0">
                <a:schemeClr val="bg1">
                  <a:lumMod val="95000"/>
                  <a:alpha val="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22" name="Group 21">
            <a:extLst>
              <a:ext uri="{FF2B5EF4-FFF2-40B4-BE49-F238E27FC236}">
                <a16:creationId xmlns:a16="http://schemas.microsoft.com/office/drawing/2014/main" id="{CDCCCE74-361E-459E-8747-AF859009CF9F}"/>
              </a:ext>
            </a:extLst>
          </p:cNvPr>
          <p:cNvGrpSpPr/>
          <p:nvPr/>
        </p:nvGrpSpPr>
        <p:grpSpPr>
          <a:xfrm>
            <a:off x="6796606" y="603378"/>
            <a:ext cx="1119343" cy="1075214"/>
            <a:chOff x="5370911" y="714784"/>
            <a:chExt cx="785390" cy="785390"/>
          </a:xfrm>
          <a:effectLst>
            <a:outerShdw blurRad="165100" dist="114300" dir="8100000" algn="tr" rotWithShape="0">
              <a:prstClr val="black">
                <a:alpha val="40000"/>
              </a:prstClr>
            </a:outerShdw>
            <a:reflection blurRad="38100" stA="29000" endPos="92000" dist="38100" dir="5400000" sy="-100000" algn="bl" rotWithShape="0"/>
          </a:effectLst>
        </p:grpSpPr>
        <p:sp>
          <p:nvSpPr>
            <p:cNvPr id="24" name="Oval 23">
              <a:extLst>
                <a:ext uri="{FF2B5EF4-FFF2-40B4-BE49-F238E27FC236}">
                  <a16:creationId xmlns:a16="http://schemas.microsoft.com/office/drawing/2014/main" id="{07A76B71-193E-4123-826D-355C9BAD6D5A}"/>
                </a:ext>
              </a:extLst>
            </p:cNvPr>
            <p:cNvSpPr/>
            <p:nvPr/>
          </p:nvSpPr>
          <p:spPr>
            <a:xfrm>
              <a:off x="5370911" y="714784"/>
              <a:ext cx="785390" cy="785390"/>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5" name="Oval 24">
              <a:extLst>
                <a:ext uri="{FF2B5EF4-FFF2-40B4-BE49-F238E27FC236}">
                  <a16:creationId xmlns:a16="http://schemas.microsoft.com/office/drawing/2014/main" id="{76F32A03-AB86-4C85-98D7-EAEF203E74EC}"/>
                </a:ext>
              </a:extLst>
            </p:cNvPr>
            <p:cNvSpPr/>
            <p:nvPr/>
          </p:nvSpPr>
          <p:spPr>
            <a:xfrm>
              <a:off x="5531687" y="875560"/>
              <a:ext cx="463840" cy="46383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26" name="Rectangle 7">
            <a:extLst>
              <a:ext uri="{FF2B5EF4-FFF2-40B4-BE49-F238E27FC236}">
                <a16:creationId xmlns:a16="http://schemas.microsoft.com/office/drawing/2014/main" id="{7AC18E54-DB77-4EF8-ACF5-AF59014FCC93}"/>
              </a:ext>
            </a:extLst>
          </p:cNvPr>
          <p:cNvSpPr/>
          <p:nvPr/>
        </p:nvSpPr>
        <p:spPr>
          <a:xfrm>
            <a:off x="0" y="6333892"/>
            <a:ext cx="12241244" cy="524107"/>
          </a:xfrm>
          <a:custGeom>
            <a:avLst/>
            <a:gdLst>
              <a:gd name="connsiteX0" fmla="*/ 0 w 12192000"/>
              <a:gd name="connsiteY0" fmla="*/ 0 h 520936"/>
              <a:gd name="connsiteX1" fmla="*/ 12192000 w 12192000"/>
              <a:gd name="connsiteY1" fmla="*/ 0 h 520936"/>
              <a:gd name="connsiteX2" fmla="*/ 12192000 w 12192000"/>
              <a:gd name="connsiteY2" fmla="*/ 520936 h 520936"/>
              <a:gd name="connsiteX3" fmla="*/ 0 w 12192000"/>
              <a:gd name="connsiteY3" fmla="*/ 520936 h 520936"/>
              <a:gd name="connsiteX4" fmla="*/ 0 w 12192000"/>
              <a:gd name="connsiteY4" fmla="*/ 0 h 520936"/>
              <a:gd name="connsiteX0" fmla="*/ 0 w 12192000"/>
              <a:gd name="connsiteY0" fmla="*/ 3171 h 524107"/>
              <a:gd name="connsiteX1" fmla="*/ 11054576 w 12192000"/>
              <a:gd name="connsiteY1" fmla="*/ 0 h 524107"/>
              <a:gd name="connsiteX2" fmla="*/ 12192000 w 12192000"/>
              <a:gd name="connsiteY2" fmla="*/ 3171 h 524107"/>
              <a:gd name="connsiteX3" fmla="*/ 12192000 w 12192000"/>
              <a:gd name="connsiteY3" fmla="*/ 524107 h 524107"/>
              <a:gd name="connsiteX4" fmla="*/ 0 w 12192000"/>
              <a:gd name="connsiteY4" fmla="*/ 524107 h 524107"/>
              <a:gd name="connsiteX5" fmla="*/ 0 w 12192000"/>
              <a:gd name="connsiteY5" fmla="*/ 3171 h 524107"/>
              <a:gd name="connsiteX0" fmla="*/ 0 w 12192000"/>
              <a:gd name="connsiteY0" fmla="*/ 6887 h 527823"/>
              <a:gd name="connsiteX1" fmla="*/ 11054576 w 12192000"/>
              <a:gd name="connsiteY1" fmla="*/ 3716 h 527823"/>
              <a:gd name="connsiteX2" fmla="*/ 11288751 w 12192000"/>
              <a:gd name="connsiteY2" fmla="*/ 0 h 527823"/>
              <a:gd name="connsiteX3" fmla="*/ 12192000 w 12192000"/>
              <a:gd name="connsiteY3" fmla="*/ 6887 h 527823"/>
              <a:gd name="connsiteX4" fmla="*/ 12192000 w 12192000"/>
              <a:gd name="connsiteY4" fmla="*/ 527823 h 527823"/>
              <a:gd name="connsiteX5" fmla="*/ 0 w 12192000"/>
              <a:gd name="connsiteY5" fmla="*/ 527823 h 527823"/>
              <a:gd name="connsiteX6" fmla="*/ 0 w 12192000"/>
              <a:gd name="connsiteY6" fmla="*/ 6887 h 527823"/>
              <a:gd name="connsiteX0" fmla="*/ 0 w 12192000"/>
              <a:gd name="connsiteY0" fmla="*/ 6887 h 527823"/>
              <a:gd name="connsiteX1" fmla="*/ 11054576 w 12192000"/>
              <a:gd name="connsiteY1" fmla="*/ 3716 h 527823"/>
              <a:gd name="connsiteX2" fmla="*/ 11288751 w 12192000"/>
              <a:gd name="connsiteY2" fmla="*/ 0 h 527823"/>
              <a:gd name="connsiteX3" fmla="*/ 11508059 w 12192000"/>
              <a:gd name="connsiteY3" fmla="*/ 7434 h 527823"/>
              <a:gd name="connsiteX4" fmla="*/ 12192000 w 12192000"/>
              <a:gd name="connsiteY4" fmla="*/ 6887 h 527823"/>
              <a:gd name="connsiteX5" fmla="*/ 12192000 w 12192000"/>
              <a:gd name="connsiteY5" fmla="*/ 527823 h 527823"/>
              <a:gd name="connsiteX6" fmla="*/ 0 w 12192000"/>
              <a:gd name="connsiteY6" fmla="*/ 527823 h 527823"/>
              <a:gd name="connsiteX7" fmla="*/ 0 w 12192000"/>
              <a:gd name="connsiteY7" fmla="*/ 6887 h 527823"/>
              <a:gd name="connsiteX0" fmla="*/ 0 w 12192000"/>
              <a:gd name="connsiteY0" fmla="*/ 3171 h 524107"/>
              <a:gd name="connsiteX1" fmla="*/ 11054576 w 12192000"/>
              <a:gd name="connsiteY1" fmla="*/ 0 h 524107"/>
              <a:gd name="connsiteX2" fmla="*/ 11296185 w 12192000"/>
              <a:gd name="connsiteY2" fmla="*/ 159836 h 524107"/>
              <a:gd name="connsiteX3" fmla="*/ 11508059 w 12192000"/>
              <a:gd name="connsiteY3" fmla="*/ 3718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4107">
                <a:moveTo>
                  <a:pt x="0" y="3171"/>
                </a:moveTo>
                <a:lnTo>
                  <a:pt x="11054576" y="0"/>
                </a:lnTo>
                <a:lnTo>
                  <a:pt x="11296185" y="159836"/>
                </a:lnTo>
                <a:lnTo>
                  <a:pt x="11508059" y="3718"/>
                </a:lnTo>
                <a:lnTo>
                  <a:pt x="12192000" y="3171"/>
                </a:lnTo>
                <a:lnTo>
                  <a:pt x="12192000" y="524107"/>
                </a:lnTo>
                <a:lnTo>
                  <a:pt x="0" y="524107"/>
                </a:lnTo>
                <a:lnTo>
                  <a:pt x="0" y="317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31" name="Group 30">
            <a:extLst>
              <a:ext uri="{FF2B5EF4-FFF2-40B4-BE49-F238E27FC236}">
                <a16:creationId xmlns:a16="http://schemas.microsoft.com/office/drawing/2014/main" id="{BF42BDC8-B97E-4D3B-B18D-74ADC6B3F44D}"/>
              </a:ext>
            </a:extLst>
          </p:cNvPr>
          <p:cNvGrpSpPr/>
          <p:nvPr/>
        </p:nvGrpSpPr>
        <p:grpSpPr>
          <a:xfrm>
            <a:off x="3978668" y="4314515"/>
            <a:ext cx="1216838" cy="1200329"/>
            <a:chOff x="6414070" y="3473042"/>
            <a:chExt cx="805851" cy="805850"/>
          </a:xfrm>
          <a:effectLst>
            <a:outerShdw blurRad="165100" dist="114300" dir="8100000" algn="tr" rotWithShape="0">
              <a:prstClr val="black">
                <a:alpha val="40000"/>
              </a:prstClr>
            </a:outerShdw>
            <a:reflection blurRad="38100" stA="29000" endPos="92000" dist="38100" dir="5400000" sy="-100000" algn="bl" rotWithShape="0"/>
          </a:effectLst>
        </p:grpSpPr>
        <p:sp>
          <p:nvSpPr>
            <p:cNvPr id="32" name="Oval 31">
              <a:extLst>
                <a:ext uri="{FF2B5EF4-FFF2-40B4-BE49-F238E27FC236}">
                  <a16:creationId xmlns:a16="http://schemas.microsoft.com/office/drawing/2014/main" id="{64AB75E6-7654-4D22-9B90-837451D68EC8}"/>
                </a:ext>
              </a:extLst>
            </p:cNvPr>
            <p:cNvSpPr/>
            <p:nvPr/>
          </p:nvSpPr>
          <p:spPr>
            <a:xfrm>
              <a:off x="6414070" y="3473042"/>
              <a:ext cx="805851" cy="805850"/>
            </a:xfrm>
            <a:prstGeom prst="ellipse">
              <a:avLst/>
            </a:prstGeom>
            <a:solidFill>
              <a:srgbClr val="F0A62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3" name="Oval 32">
              <a:extLst>
                <a:ext uri="{FF2B5EF4-FFF2-40B4-BE49-F238E27FC236}">
                  <a16:creationId xmlns:a16="http://schemas.microsoft.com/office/drawing/2014/main" id="{48F27BBE-73C8-4271-B22D-EE96B0464FFE}"/>
                </a:ext>
              </a:extLst>
            </p:cNvPr>
            <p:cNvSpPr/>
            <p:nvPr/>
          </p:nvSpPr>
          <p:spPr>
            <a:xfrm>
              <a:off x="6563768" y="3622740"/>
              <a:ext cx="506456" cy="5064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37" name="TextBox 36">
            <a:extLst>
              <a:ext uri="{FF2B5EF4-FFF2-40B4-BE49-F238E27FC236}">
                <a16:creationId xmlns:a16="http://schemas.microsoft.com/office/drawing/2014/main" id="{DAA9D556-CD9E-495D-BAFF-44AAB9C10212}"/>
              </a:ext>
            </a:extLst>
          </p:cNvPr>
          <p:cNvSpPr txBox="1"/>
          <p:nvPr/>
        </p:nvSpPr>
        <p:spPr>
          <a:xfrm>
            <a:off x="7115661" y="708374"/>
            <a:ext cx="755201" cy="769441"/>
          </a:xfrm>
          <a:prstGeom prst="rect">
            <a:avLst/>
          </a:prstGeom>
          <a:noFill/>
          <a:effectLst/>
        </p:spPr>
        <p:txBody>
          <a:bodyPr wrap="square" rtlCol="0">
            <a:spAutoFit/>
          </a:bodyPr>
          <a:lstStyle/>
          <a:p>
            <a:r>
              <a:rPr lang="en-US" sz="4400" b="1" dirty="0">
                <a:solidFill>
                  <a:schemeClr val="bg1"/>
                </a:solidFill>
                <a:effectLst>
                  <a:outerShdw blurRad="50800" dist="38100" dir="8100000" algn="tr" rotWithShape="0">
                    <a:prstClr val="black">
                      <a:alpha val="40000"/>
                    </a:prstClr>
                  </a:outerShdw>
                </a:effectLst>
                <a:latin typeface="Century Gothic" panose="020B0502020202020204" pitchFamily="34" charset="0"/>
                <a:ea typeface="Arial" charset="0"/>
                <a:cs typeface="Arial" charset="0"/>
              </a:rPr>
              <a:t>1</a:t>
            </a:r>
          </a:p>
        </p:txBody>
      </p:sp>
      <p:grpSp>
        <p:nvGrpSpPr>
          <p:cNvPr id="40" name="Group 39">
            <a:extLst>
              <a:ext uri="{FF2B5EF4-FFF2-40B4-BE49-F238E27FC236}">
                <a16:creationId xmlns:a16="http://schemas.microsoft.com/office/drawing/2014/main" id="{E5CA7D8C-A9EA-420D-8650-64AC1DB12380}"/>
              </a:ext>
            </a:extLst>
          </p:cNvPr>
          <p:cNvGrpSpPr/>
          <p:nvPr/>
        </p:nvGrpSpPr>
        <p:grpSpPr>
          <a:xfrm>
            <a:off x="5454588" y="2327666"/>
            <a:ext cx="1208000" cy="1200329"/>
            <a:chOff x="6414070" y="3473042"/>
            <a:chExt cx="805851" cy="805850"/>
          </a:xfrm>
          <a:effectLst>
            <a:outerShdw blurRad="165100" dist="114300" dir="8100000" algn="tr" rotWithShape="0">
              <a:prstClr val="black">
                <a:alpha val="40000"/>
              </a:prstClr>
            </a:outerShdw>
            <a:reflection blurRad="38100" stA="29000" endPos="92000" dist="38100" dir="5400000" sy="-100000" algn="bl" rotWithShape="0"/>
          </a:effectLst>
        </p:grpSpPr>
        <p:sp>
          <p:nvSpPr>
            <p:cNvPr id="41" name="Oval 40">
              <a:extLst>
                <a:ext uri="{FF2B5EF4-FFF2-40B4-BE49-F238E27FC236}">
                  <a16:creationId xmlns:a16="http://schemas.microsoft.com/office/drawing/2014/main" id="{706B1348-F7BC-46E8-BD84-55DCFD1FEC8D}"/>
                </a:ext>
              </a:extLst>
            </p:cNvPr>
            <p:cNvSpPr/>
            <p:nvPr/>
          </p:nvSpPr>
          <p:spPr>
            <a:xfrm>
              <a:off x="6414070" y="3473042"/>
              <a:ext cx="805851" cy="805850"/>
            </a:xfrm>
            <a:prstGeom prst="ellipse">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2" name="Oval 41">
              <a:extLst>
                <a:ext uri="{FF2B5EF4-FFF2-40B4-BE49-F238E27FC236}">
                  <a16:creationId xmlns:a16="http://schemas.microsoft.com/office/drawing/2014/main" id="{3FE2233E-21BB-41B2-8D92-10D639E9AB18}"/>
                </a:ext>
              </a:extLst>
            </p:cNvPr>
            <p:cNvSpPr/>
            <p:nvPr/>
          </p:nvSpPr>
          <p:spPr>
            <a:xfrm>
              <a:off x="6563768" y="3622740"/>
              <a:ext cx="506456" cy="50645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6" name="Striped Right Arrow 58">
            <a:extLst>
              <a:ext uri="{FF2B5EF4-FFF2-40B4-BE49-F238E27FC236}">
                <a16:creationId xmlns:a16="http://schemas.microsoft.com/office/drawing/2014/main" id="{A73DB6E2-DC2E-43D4-B069-B066726E9944}"/>
              </a:ext>
            </a:extLst>
          </p:cNvPr>
          <p:cNvSpPr/>
          <p:nvPr/>
        </p:nvSpPr>
        <p:spPr>
          <a:xfrm>
            <a:off x="7679276" y="783022"/>
            <a:ext cx="901700" cy="695208"/>
          </a:xfrm>
          <a:prstGeom prst="stripedRightArrow">
            <a:avLst/>
          </a:prstGeom>
          <a:gradFill>
            <a:gsLst>
              <a:gs pos="0">
                <a:schemeClr val="bg1">
                  <a:alpha val="30000"/>
                </a:schemeClr>
              </a:gs>
              <a:gs pos="100000">
                <a:schemeClr val="bg1">
                  <a:alpha val="80000"/>
                </a:schemeClr>
              </a:gs>
            </a:gsLst>
            <a:lin ang="0" scaled="0"/>
          </a:gradFill>
          <a:ln w="3175">
            <a:solidFill>
              <a:schemeClr val="bg1">
                <a:lumMod val="75000"/>
                <a:alpha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9" name="Striped Right Arrow 64">
            <a:extLst>
              <a:ext uri="{FF2B5EF4-FFF2-40B4-BE49-F238E27FC236}">
                <a16:creationId xmlns:a16="http://schemas.microsoft.com/office/drawing/2014/main" id="{6BEF0582-8C0E-43E9-8419-2B5114BF7E26}"/>
              </a:ext>
            </a:extLst>
          </p:cNvPr>
          <p:cNvSpPr/>
          <p:nvPr/>
        </p:nvSpPr>
        <p:spPr>
          <a:xfrm>
            <a:off x="6448802" y="2581659"/>
            <a:ext cx="901700" cy="695208"/>
          </a:xfrm>
          <a:prstGeom prst="stripedRightArrow">
            <a:avLst/>
          </a:prstGeom>
          <a:gradFill>
            <a:gsLst>
              <a:gs pos="0">
                <a:schemeClr val="bg1">
                  <a:alpha val="30000"/>
                </a:schemeClr>
              </a:gs>
              <a:gs pos="100000">
                <a:schemeClr val="bg1">
                  <a:alpha val="80000"/>
                </a:schemeClr>
              </a:gs>
            </a:gsLst>
            <a:lin ang="0" scaled="0"/>
          </a:gradFill>
          <a:ln w="3175">
            <a:solidFill>
              <a:schemeClr val="bg1">
                <a:lumMod val="75000"/>
                <a:alpha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3" name="Striped Right Arrow 67">
            <a:extLst>
              <a:ext uri="{FF2B5EF4-FFF2-40B4-BE49-F238E27FC236}">
                <a16:creationId xmlns:a16="http://schemas.microsoft.com/office/drawing/2014/main" id="{BF7604F2-2174-4EDB-925A-E63851DA50B5}"/>
              </a:ext>
            </a:extLst>
          </p:cNvPr>
          <p:cNvSpPr/>
          <p:nvPr/>
        </p:nvSpPr>
        <p:spPr>
          <a:xfrm>
            <a:off x="5001734" y="4566675"/>
            <a:ext cx="901700" cy="695208"/>
          </a:xfrm>
          <a:prstGeom prst="stripedRightArrow">
            <a:avLst/>
          </a:prstGeom>
          <a:gradFill>
            <a:gsLst>
              <a:gs pos="0">
                <a:schemeClr val="bg1">
                  <a:alpha val="30000"/>
                </a:schemeClr>
              </a:gs>
              <a:gs pos="100000">
                <a:schemeClr val="bg1">
                  <a:alpha val="80000"/>
                </a:schemeClr>
              </a:gs>
            </a:gsLst>
            <a:lin ang="0" scaled="0"/>
          </a:gradFill>
          <a:ln w="3175">
            <a:solidFill>
              <a:schemeClr val="bg1">
                <a:lumMod val="75000"/>
                <a:alpha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6" name="TextBox 65">
            <a:extLst>
              <a:ext uri="{FF2B5EF4-FFF2-40B4-BE49-F238E27FC236}">
                <a16:creationId xmlns:a16="http://schemas.microsoft.com/office/drawing/2014/main" id="{549379C6-D1DE-41CF-811E-962186BC66BA}"/>
              </a:ext>
            </a:extLst>
          </p:cNvPr>
          <p:cNvSpPr txBox="1"/>
          <p:nvPr/>
        </p:nvSpPr>
        <p:spPr>
          <a:xfrm>
            <a:off x="5797522" y="2543109"/>
            <a:ext cx="759196" cy="769441"/>
          </a:xfrm>
          <a:prstGeom prst="rect">
            <a:avLst/>
          </a:prstGeom>
          <a:noFill/>
          <a:effectLst/>
        </p:spPr>
        <p:txBody>
          <a:bodyPr wrap="square" rtlCol="0">
            <a:spAutoFit/>
          </a:bodyPr>
          <a:lstStyle/>
          <a:p>
            <a:r>
              <a:rPr lang="en-US" sz="4400" b="1" dirty="0">
                <a:solidFill>
                  <a:schemeClr val="bg1"/>
                </a:solidFill>
                <a:effectLst>
                  <a:outerShdw blurRad="50800" dist="38100" dir="8100000" algn="tr" rotWithShape="0">
                    <a:prstClr val="black">
                      <a:alpha val="40000"/>
                    </a:prstClr>
                  </a:outerShdw>
                </a:effectLst>
                <a:latin typeface="Century Gothic" panose="020B0502020202020204" pitchFamily="34" charset="0"/>
                <a:ea typeface="Arial" charset="0"/>
                <a:cs typeface="Arial" charset="0"/>
              </a:rPr>
              <a:t>2</a:t>
            </a:r>
          </a:p>
        </p:txBody>
      </p:sp>
      <p:sp>
        <p:nvSpPr>
          <p:cNvPr id="67" name="TextBox 66">
            <a:extLst>
              <a:ext uri="{FF2B5EF4-FFF2-40B4-BE49-F238E27FC236}">
                <a16:creationId xmlns:a16="http://schemas.microsoft.com/office/drawing/2014/main" id="{639BC5DC-7EE7-4D23-8325-F54694F331DD}"/>
              </a:ext>
            </a:extLst>
          </p:cNvPr>
          <p:cNvSpPr txBox="1"/>
          <p:nvPr/>
        </p:nvSpPr>
        <p:spPr>
          <a:xfrm>
            <a:off x="4361060" y="4496538"/>
            <a:ext cx="566643" cy="769441"/>
          </a:xfrm>
          <a:prstGeom prst="rect">
            <a:avLst/>
          </a:prstGeom>
          <a:noFill/>
          <a:effectLst/>
        </p:spPr>
        <p:txBody>
          <a:bodyPr wrap="square" rtlCol="0">
            <a:spAutoFit/>
          </a:bodyPr>
          <a:lstStyle/>
          <a:p>
            <a:r>
              <a:rPr lang="en-US" sz="4400" b="1" dirty="0">
                <a:solidFill>
                  <a:schemeClr val="bg1"/>
                </a:solidFill>
                <a:effectLst>
                  <a:outerShdw blurRad="50800" dist="38100" dir="8100000" algn="tr" rotWithShape="0">
                    <a:prstClr val="black">
                      <a:alpha val="40000"/>
                    </a:prstClr>
                  </a:outerShdw>
                </a:effectLst>
                <a:latin typeface="Century Gothic" panose="020B0502020202020204" pitchFamily="34" charset="0"/>
                <a:ea typeface="Arial" charset="0"/>
                <a:cs typeface="Arial" charset="0"/>
              </a:rPr>
              <a:t>3</a:t>
            </a:r>
          </a:p>
        </p:txBody>
      </p:sp>
      <p:sp>
        <p:nvSpPr>
          <p:cNvPr id="70" name="TextBox 69">
            <a:extLst>
              <a:ext uri="{FF2B5EF4-FFF2-40B4-BE49-F238E27FC236}">
                <a16:creationId xmlns:a16="http://schemas.microsoft.com/office/drawing/2014/main" id="{61F1658E-A929-4F24-B963-511C91ECD338}"/>
              </a:ext>
            </a:extLst>
          </p:cNvPr>
          <p:cNvSpPr txBox="1"/>
          <p:nvPr/>
        </p:nvSpPr>
        <p:spPr>
          <a:xfrm>
            <a:off x="8630286" y="599947"/>
            <a:ext cx="3251391" cy="1200329"/>
          </a:xfrm>
          <a:prstGeom prst="rect">
            <a:avLst/>
          </a:prstGeom>
          <a:noFill/>
        </p:spPr>
        <p:txBody>
          <a:bodyPr wrap="square" rtlCol="0">
            <a:spAutoFit/>
          </a:bodyPr>
          <a:lstStyle/>
          <a:p>
            <a:pPr>
              <a:lnSpc>
                <a:spcPct val="150000"/>
              </a:lnSpc>
            </a:pPr>
            <a:r>
              <a:rPr lang="en-US" sz="1600" b="1" u="sng" dirty="0">
                <a:solidFill>
                  <a:schemeClr val="tx1">
                    <a:lumMod val="95000"/>
                    <a:lumOff val="5000"/>
                  </a:schemeClr>
                </a:solidFill>
                <a:latin typeface="Rockwell" pitchFamily="18" charset="0"/>
              </a:rPr>
              <a:t>Technical</a:t>
            </a:r>
            <a:r>
              <a:rPr lang="en-US" sz="1600" b="1" dirty="0">
                <a:effectLst>
                  <a:glow rad="63500">
                    <a:schemeClr val="bg1">
                      <a:alpha val="40000"/>
                    </a:schemeClr>
                  </a:glow>
                </a:effectLst>
                <a:latin typeface="Century Gothic" panose="020B0502020202020204" pitchFamily="34" charset="0"/>
                <a:cs typeface="Arial" charset="0"/>
              </a:rPr>
              <a:t> :</a:t>
            </a:r>
          </a:p>
          <a:p>
            <a:r>
              <a:rPr lang="en-US" sz="1600" dirty="0">
                <a:solidFill>
                  <a:schemeClr val="tx1">
                    <a:lumMod val="85000"/>
                    <a:lumOff val="15000"/>
                  </a:schemeClr>
                </a:solidFill>
              </a:rPr>
              <a:t>Risk assessment and Solutions</a:t>
            </a:r>
            <a:endParaRPr lang="en-IN" sz="1600" dirty="0">
              <a:solidFill>
                <a:schemeClr val="tx1">
                  <a:lumMod val="85000"/>
                  <a:lumOff val="15000"/>
                </a:schemeClr>
              </a:solidFill>
            </a:endParaRPr>
          </a:p>
          <a:p>
            <a:endParaRPr lang="en-US" sz="1600" b="1" dirty="0">
              <a:effectLst>
                <a:glow rad="63500">
                  <a:schemeClr val="bg1">
                    <a:alpha val="40000"/>
                  </a:schemeClr>
                </a:glow>
              </a:effectLst>
              <a:latin typeface="Century Gothic" panose="020B0502020202020204" pitchFamily="34" charset="0"/>
              <a:cs typeface="Arial" charset="0"/>
            </a:endParaRPr>
          </a:p>
          <a:p>
            <a:endParaRPr lang="en-IN" sz="1600" b="1" dirty="0">
              <a:solidFill>
                <a:schemeClr val="tx1">
                  <a:lumMod val="95000"/>
                  <a:lumOff val="5000"/>
                </a:schemeClr>
              </a:solidFill>
              <a:latin typeface="Rockwell" pitchFamily="18" charset="0"/>
            </a:endParaRPr>
          </a:p>
        </p:txBody>
      </p:sp>
      <p:sp>
        <p:nvSpPr>
          <p:cNvPr id="72" name="Rounded Rectangle 63">
            <a:extLst>
              <a:ext uri="{FF2B5EF4-FFF2-40B4-BE49-F238E27FC236}">
                <a16:creationId xmlns:a16="http://schemas.microsoft.com/office/drawing/2014/main" id="{771DAF7B-363B-4FBB-AAC4-FBDCFE780217}"/>
              </a:ext>
            </a:extLst>
          </p:cNvPr>
          <p:cNvSpPr/>
          <p:nvPr/>
        </p:nvSpPr>
        <p:spPr>
          <a:xfrm>
            <a:off x="7346913" y="2392101"/>
            <a:ext cx="3298316" cy="1111114"/>
          </a:xfrm>
          <a:prstGeom prst="roundRect">
            <a:avLst>
              <a:gd name="adj" fmla="val 0"/>
            </a:avLst>
          </a:prstGeom>
          <a:gradFill>
            <a:gsLst>
              <a:gs pos="0">
                <a:schemeClr val="bg1">
                  <a:lumMod val="95000"/>
                  <a:alpha val="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3" name="TextBox 72">
            <a:extLst>
              <a:ext uri="{FF2B5EF4-FFF2-40B4-BE49-F238E27FC236}">
                <a16:creationId xmlns:a16="http://schemas.microsoft.com/office/drawing/2014/main" id="{FF973114-3DDD-4DAB-80BC-63E3F8392656}"/>
              </a:ext>
            </a:extLst>
          </p:cNvPr>
          <p:cNvSpPr txBox="1"/>
          <p:nvPr/>
        </p:nvSpPr>
        <p:spPr>
          <a:xfrm>
            <a:off x="7507563" y="2482887"/>
            <a:ext cx="3251391" cy="1323439"/>
          </a:xfrm>
          <a:prstGeom prst="rect">
            <a:avLst/>
          </a:prstGeom>
          <a:noFill/>
        </p:spPr>
        <p:txBody>
          <a:bodyPr wrap="square" rtlCol="0">
            <a:spAutoFit/>
          </a:bodyPr>
          <a:lstStyle/>
          <a:p>
            <a:r>
              <a:rPr lang="en-US" sz="1600" b="1" u="sng" dirty="0">
                <a:latin typeface="Rockwell" pitchFamily="18" charset="0"/>
              </a:rPr>
              <a:t>Operational</a:t>
            </a:r>
            <a:r>
              <a:rPr lang="en-US" sz="1600" b="1" dirty="0">
                <a:latin typeface="Rockwell" pitchFamily="18" charset="0"/>
              </a:rPr>
              <a:t>:</a:t>
            </a:r>
          </a:p>
          <a:p>
            <a:pPr>
              <a:lnSpc>
                <a:spcPct val="150000"/>
              </a:lnSpc>
            </a:pPr>
            <a:r>
              <a:rPr lang="en-US" sz="1600" dirty="0">
                <a:solidFill>
                  <a:schemeClr val="tx1">
                    <a:lumMod val="85000"/>
                    <a:lumOff val="15000"/>
                  </a:schemeClr>
                </a:solidFill>
              </a:rPr>
              <a:t>User friendly interface, non technical user</a:t>
            </a:r>
            <a:endParaRPr lang="en-IN" sz="1600" dirty="0">
              <a:solidFill>
                <a:schemeClr val="tx1">
                  <a:lumMod val="85000"/>
                  <a:lumOff val="15000"/>
                </a:schemeClr>
              </a:solidFill>
            </a:endParaRPr>
          </a:p>
          <a:p>
            <a:endParaRPr lang="en-US" sz="1600" b="1" dirty="0">
              <a:effectLst>
                <a:glow rad="63500">
                  <a:schemeClr val="bg1">
                    <a:alpha val="40000"/>
                  </a:schemeClr>
                </a:glow>
              </a:effectLst>
              <a:latin typeface="Century Gothic" panose="020B0502020202020204" pitchFamily="34" charset="0"/>
              <a:ea typeface="Arial" charset="0"/>
              <a:cs typeface="Arial" charset="0"/>
            </a:endParaRPr>
          </a:p>
        </p:txBody>
      </p:sp>
      <p:sp>
        <p:nvSpPr>
          <p:cNvPr id="75" name="Rounded Rectangle 87">
            <a:extLst>
              <a:ext uri="{FF2B5EF4-FFF2-40B4-BE49-F238E27FC236}">
                <a16:creationId xmlns:a16="http://schemas.microsoft.com/office/drawing/2014/main" id="{EE2E9784-AA5B-45DF-BD1E-3423316976C4}"/>
              </a:ext>
            </a:extLst>
          </p:cNvPr>
          <p:cNvSpPr/>
          <p:nvPr/>
        </p:nvSpPr>
        <p:spPr>
          <a:xfrm>
            <a:off x="5906851" y="4356868"/>
            <a:ext cx="3298316" cy="1192700"/>
          </a:xfrm>
          <a:prstGeom prst="roundRect">
            <a:avLst>
              <a:gd name="adj" fmla="val 0"/>
            </a:avLst>
          </a:prstGeom>
          <a:gradFill>
            <a:gsLst>
              <a:gs pos="0">
                <a:schemeClr val="bg1">
                  <a:lumMod val="95000"/>
                  <a:alpha val="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TextBox 75">
            <a:extLst>
              <a:ext uri="{FF2B5EF4-FFF2-40B4-BE49-F238E27FC236}">
                <a16:creationId xmlns:a16="http://schemas.microsoft.com/office/drawing/2014/main" id="{7FDFE881-5224-4A24-A18E-43D789D16821}"/>
              </a:ext>
            </a:extLst>
          </p:cNvPr>
          <p:cNvSpPr txBox="1"/>
          <p:nvPr/>
        </p:nvSpPr>
        <p:spPr>
          <a:xfrm>
            <a:off x="5922740" y="4399881"/>
            <a:ext cx="3251391" cy="783420"/>
          </a:xfrm>
          <a:prstGeom prst="rect">
            <a:avLst/>
          </a:prstGeom>
          <a:noFill/>
        </p:spPr>
        <p:txBody>
          <a:bodyPr wrap="square" rtlCol="0">
            <a:spAutoFit/>
          </a:bodyPr>
          <a:lstStyle/>
          <a:p>
            <a:pPr>
              <a:lnSpc>
                <a:spcPct val="150000"/>
              </a:lnSpc>
            </a:pPr>
            <a:r>
              <a:rPr lang="en-US" sz="1600" b="1" u="sng" dirty="0">
                <a:latin typeface="Rockwell" pitchFamily="18" charset="0"/>
              </a:rPr>
              <a:t>Economical</a:t>
            </a:r>
            <a:r>
              <a:rPr lang="en-US" sz="1600" b="1" dirty="0">
                <a:latin typeface="Rockwell" pitchFamily="18" charset="0"/>
              </a:rPr>
              <a:t>:</a:t>
            </a:r>
          </a:p>
          <a:p>
            <a:pPr>
              <a:lnSpc>
                <a:spcPct val="150000"/>
              </a:lnSpc>
            </a:pPr>
            <a:r>
              <a:rPr lang="en-US" sz="1600">
                <a:effectLst>
                  <a:glow rad="63500">
                    <a:schemeClr val="bg1">
                      <a:alpha val="40000"/>
                    </a:schemeClr>
                  </a:glow>
                </a:effectLst>
                <a:latin typeface="Gill Sans MT" panose="020B0502020104020203" pitchFamily="34" charset="0"/>
                <a:ea typeface="Arial" charset="0"/>
                <a:cs typeface="Arial" charset="0"/>
              </a:rPr>
              <a:t>Cost effective, open source</a:t>
            </a:r>
            <a:endParaRPr lang="en-US" sz="1600" b="1" dirty="0">
              <a:effectLst>
                <a:glow rad="63500">
                  <a:schemeClr val="bg1">
                    <a:alpha val="40000"/>
                  </a:schemeClr>
                </a:glow>
              </a:effectLst>
              <a:latin typeface="Century Gothic" panose="020B0502020202020204" pitchFamily="34" charset="0"/>
              <a:ea typeface="Arial" charset="0"/>
              <a:cs typeface="Arial" charset="0"/>
            </a:endParaRPr>
          </a:p>
        </p:txBody>
      </p:sp>
      <p:sp>
        <p:nvSpPr>
          <p:cNvPr id="57" name="TextBox 56">
            <a:extLst>
              <a:ext uri="{FF2B5EF4-FFF2-40B4-BE49-F238E27FC236}">
                <a16:creationId xmlns:a16="http://schemas.microsoft.com/office/drawing/2014/main" id="{EB3F1879-3ABE-44BE-AB7A-4E133FFF4696}"/>
              </a:ext>
            </a:extLst>
          </p:cNvPr>
          <p:cNvSpPr txBox="1"/>
          <p:nvPr/>
        </p:nvSpPr>
        <p:spPr>
          <a:xfrm>
            <a:off x="574382" y="353319"/>
            <a:ext cx="5018860" cy="1754326"/>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5400" dirty="0">
                <a:solidFill>
                  <a:schemeClr val="bg1"/>
                </a:solidFill>
                <a:latin typeface="Algerian" pitchFamily="82" charset="0"/>
              </a:rPr>
              <a:t>FEASIBILITY</a:t>
            </a:r>
            <a:r>
              <a:rPr lang="en-US" sz="5400" dirty="0">
                <a:latin typeface="Algerian" pitchFamily="82" charset="0"/>
              </a:rPr>
              <a:t> </a:t>
            </a:r>
          </a:p>
          <a:p>
            <a:r>
              <a:rPr lang="en-US" sz="5400" dirty="0">
                <a:solidFill>
                  <a:schemeClr val="bg1"/>
                </a:solidFill>
                <a:latin typeface="Algerian" pitchFamily="82" charset="0"/>
              </a:rPr>
              <a:t>STUDY</a:t>
            </a:r>
            <a:endParaRPr lang="en-IN" sz="5400" dirty="0">
              <a:solidFill>
                <a:schemeClr val="bg1"/>
              </a:solidFill>
              <a:latin typeface="Algerian" pitchFamily="82" charset="0"/>
            </a:endParaRPr>
          </a:p>
        </p:txBody>
      </p:sp>
    </p:spTree>
    <p:extLst>
      <p:ext uri="{BB962C8B-B14F-4D97-AF65-F5344CB8AC3E}">
        <p14:creationId xmlns:p14="http://schemas.microsoft.com/office/powerpoint/2010/main" val="975210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 presetClass="entr" presetSubtype="8"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anim calcmode="lin" valueType="num">
                                      <p:cBhvr additive="base">
                                        <p:cTn id="9" dur="1000" fill="hold"/>
                                        <p:tgtEl>
                                          <p:spTgt spid="57"/>
                                        </p:tgtEl>
                                        <p:attrNameLst>
                                          <p:attrName>ppt_x</p:attrName>
                                        </p:attrNameLst>
                                      </p:cBhvr>
                                      <p:tavLst>
                                        <p:tav tm="0">
                                          <p:val>
                                            <p:strVal val="0-#ppt_w/2"/>
                                          </p:val>
                                        </p:tav>
                                        <p:tav tm="100000">
                                          <p:val>
                                            <p:strVal val="#ppt_x"/>
                                          </p:val>
                                        </p:tav>
                                      </p:tavLst>
                                    </p:anim>
                                    <p:anim calcmode="lin" valueType="num">
                                      <p:cBhvr additive="base">
                                        <p:cTn id="10" dur="1000" fill="hold"/>
                                        <p:tgtEl>
                                          <p:spTgt spid="57"/>
                                        </p:tgtEl>
                                        <p:attrNameLst>
                                          <p:attrName>ppt_y</p:attrName>
                                        </p:attrNameLst>
                                      </p:cBhvr>
                                      <p:tavLst>
                                        <p:tav tm="0">
                                          <p:val>
                                            <p:strVal val="#ppt_y"/>
                                          </p:val>
                                        </p:tav>
                                        <p:tav tm="100000">
                                          <p:val>
                                            <p:strVal val="#ppt_y"/>
                                          </p:val>
                                        </p:tav>
                                      </p:tavLst>
                                    </p:anim>
                                  </p:childTnLst>
                                </p:cTn>
                              </p:par>
                            </p:childTnLst>
                          </p:cTn>
                        </p:par>
                        <p:par>
                          <p:cTn id="11" fill="hold">
                            <p:stCondLst>
                              <p:cond delay="2000"/>
                            </p:stCondLst>
                            <p:childTnLst>
                              <p:par>
                                <p:cTn id="12" presetID="2" presetClass="entr" presetSubtype="8"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250" fill="hold"/>
                                        <p:tgtEl>
                                          <p:spTgt spid="22"/>
                                        </p:tgtEl>
                                        <p:attrNameLst>
                                          <p:attrName>ppt_x</p:attrName>
                                        </p:attrNameLst>
                                      </p:cBhvr>
                                      <p:tavLst>
                                        <p:tav tm="0">
                                          <p:val>
                                            <p:strVal val="0-#ppt_w/2"/>
                                          </p:val>
                                        </p:tav>
                                        <p:tav tm="100000">
                                          <p:val>
                                            <p:strVal val="#ppt_x"/>
                                          </p:val>
                                        </p:tav>
                                      </p:tavLst>
                                    </p:anim>
                                    <p:anim calcmode="lin" valueType="num">
                                      <p:cBhvr additive="base">
                                        <p:cTn id="15" dur="1250" fill="hold"/>
                                        <p:tgtEl>
                                          <p:spTgt spid="22"/>
                                        </p:tgtEl>
                                        <p:attrNameLst>
                                          <p:attrName>ppt_y</p:attrName>
                                        </p:attrNameLst>
                                      </p:cBhvr>
                                      <p:tavLst>
                                        <p:tav tm="0">
                                          <p:val>
                                            <p:strVal val="#ppt_y"/>
                                          </p:val>
                                        </p:tav>
                                        <p:tav tm="100000">
                                          <p:val>
                                            <p:strVal val="#ppt_y"/>
                                          </p:val>
                                        </p:tav>
                                      </p:tavLst>
                                    </p:anim>
                                  </p:childTnLst>
                                </p:cTn>
                              </p:par>
                            </p:childTnLst>
                          </p:cTn>
                        </p:par>
                        <p:par>
                          <p:cTn id="16" fill="hold">
                            <p:stCondLst>
                              <p:cond delay="3250"/>
                            </p:stCondLst>
                            <p:childTnLst>
                              <p:par>
                                <p:cTn id="17" presetID="2" presetClass="entr" presetSubtype="8"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250" fill="hold"/>
                                        <p:tgtEl>
                                          <p:spTgt spid="37"/>
                                        </p:tgtEl>
                                        <p:attrNameLst>
                                          <p:attrName>ppt_x</p:attrName>
                                        </p:attrNameLst>
                                      </p:cBhvr>
                                      <p:tavLst>
                                        <p:tav tm="0">
                                          <p:val>
                                            <p:strVal val="0-#ppt_w/2"/>
                                          </p:val>
                                        </p:tav>
                                        <p:tav tm="100000">
                                          <p:val>
                                            <p:strVal val="#ppt_x"/>
                                          </p:val>
                                        </p:tav>
                                      </p:tavLst>
                                    </p:anim>
                                    <p:anim calcmode="lin" valueType="num">
                                      <p:cBhvr additive="base">
                                        <p:cTn id="20" dur="1250" fill="hold"/>
                                        <p:tgtEl>
                                          <p:spTgt spid="37"/>
                                        </p:tgtEl>
                                        <p:attrNameLst>
                                          <p:attrName>ppt_y</p:attrName>
                                        </p:attrNameLst>
                                      </p:cBhvr>
                                      <p:tavLst>
                                        <p:tav tm="0">
                                          <p:val>
                                            <p:strVal val="#ppt_y"/>
                                          </p:val>
                                        </p:tav>
                                        <p:tav tm="100000">
                                          <p:val>
                                            <p:strVal val="#ppt_y"/>
                                          </p:val>
                                        </p:tav>
                                      </p:tavLst>
                                    </p:anim>
                                  </p:childTnLst>
                                </p:cTn>
                              </p:par>
                            </p:childTnLst>
                          </p:cTn>
                        </p:par>
                        <p:par>
                          <p:cTn id="21" fill="hold">
                            <p:stCondLst>
                              <p:cond delay="4500"/>
                            </p:stCondLst>
                            <p:childTnLst>
                              <p:par>
                                <p:cTn id="22" presetID="2" presetClass="entr" presetSubtype="8"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1250" fill="hold"/>
                                        <p:tgtEl>
                                          <p:spTgt spid="46"/>
                                        </p:tgtEl>
                                        <p:attrNameLst>
                                          <p:attrName>ppt_x</p:attrName>
                                        </p:attrNameLst>
                                      </p:cBhvr>
                                      <p:tavLst>
                                        <p:tav tm="0">
                                          <p:val>
                                            <p:strVal val="0-#ppt_w/2"/>
                                          </p:val>
                                        </p:tav>
                                        <p:tav tm="100000">
                                          <p:val>
                                            <p:strVal val="#ppt_x"/>
                                          </p:val>
                                        </p:tav>
                                      </p:tavLst>
                                    </p:anim>
                                    <p:anim calcmode="lin" valueType="num">
                                      <p:cBhvr additive="base">
                                        <p:cTn id="25" dur="1250" fill="hold"/>
                                        <p:tgtEl>
                                          <p:spTgt spid="46"/>
                                        </p:tgtEl>
                                        <p:attrNameLst>
                                          <p:attrName>ppt_y</p:attrName>
                                        </p:attrNameLst>
                                      </p:cBhvr>
                                      <p:tavLst>
                                        <p:tav tm="0">
                                          <p:val>
                                            <p:strVal val="#ppt_y"/>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additive="base">
                                        <p:cTn id="32" dur="500" fill="hold"/>
                                        <p:tgtEl>
                                          <p:spTgt spid="70"/>
                                        </p:tgtEl>
                                        <p:attrNameLst>
                                          <p:attrName>ppt_x</p:attrName>
                                        </p:attrNameLst>
                                      </p:cBhvr>
                                      <p:tavLst>
                                        <p:tav tm="0">
                                          <p:val>
                                            <p:strVal val="#ppt_x"/>
                                          </p:val>
                                        </p:tav>
                                        <p:tav tm="100000">
                                          <p:val>
                                            <p:strVal val="#ppt_x"/>
                                          </p:val>
                                        </p:tav>
                                      </p:tavLst>
                                    </p:anim>
                                    <p:anim calcmode="lin" valueType="num">
                                      <p:cBhvr additive="base">
                                        <p:cTn id="33" dur="500" fill="hold"/>
                                        <p:tgtEl>
                                          <p:spTgt spid="70"/>
                                        </p:tgtEl>
                                        <p:attrNameLst>
                                          <p:attrName>ppt_y</p:attrName>
                                        </p:attrNameLst>
                                      </p:cBhvr>
                                      <p:tavLst>
                                        <p:tav tm="0">
                                          <p:val>
                                            <p:strVal val="0-#ppt_h/2"/>
                                          </p:val>
                                        </p:tav>
                                        <p:tav tm="100000">
                                          <p:val>
                                            <p:strVal val="#ppt_y"/>
                                          </p:val>
                                        </p:tav>
                                      </p:tavLst>
                                    </p:anim>
                                  </p:childTnLst>
                                </p:cTn>
                              </p:par>
                            </p:childTnLst>
                          </p:cTn>
                        </p:par>
                        <p:par>
                          <p:cTn id="34" fill="hold">
                            <p:stCondLst>
                              <p:cond delay="5750"/>
                            </p:stCondLst>
                            <p:childTnLst>
                              <p:par>
                                <p:cTn id="35" presetID="2" presetClass="entr" presetSubtype="8"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1250" fill="hold"/>
                                        <p:tgtEl>
                                          <p:spTgt spid="40"/>
                                        </p:tgtEl>
                                        <p:attrNameLst>
                                          <p:attrName>ppt_x</p:attrName>
                                        </p:attrNameLst>
                                      </p:cBhvr>
                                      <p:tavLst>
                                        <p:tav tm="0">
                                          <p:val>
                                            <p:strVal val="0-#ppt_w/2"/>
                                          </p:val>
                                        </p:tav>
                                        <p:tav tm="100000">
                                          <p:val>
                                            <p:strVal val="#ppt_x"/>
                                          </p:val>
                                        </p:tav>
                                      </p:tavLst>
                                    </p:anim>
                                    <p:anim calcmode="lin" valueType="num">
                                      <p:cBhvr additive="base">
                                        <p:cTn id="38" dur="1250" fill="hold"/>
                                        <p:tgtEl>
                                          <p:spTgt spid="4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additive="base">
                                        <p:cTn id="41" dur="1250" fill="hold"/>
                                        <p:tgtEl>
                                          <p:spTgt spid="66"/>
                                        </p:tgtEl>
                                        <p:attrNameLst>
                                          <p:attrName>ppt_x</p:attrName>
                                        </p:attrNameLst>
                                      </p:cBhvr>
                                      <p:tavLst>
                                        <p:tav tm="0">
                                          <p:val>
                                            <p:strVal val="0-#ppt_w/2"/>
                                          </p:val>
                                        </p:tav>
                                        <p:tav tm="100000">
                                          <p:val>
                                            <p:strVal val="#ppt_x"/>
                                          </p:val>
                                        </p:tav>
                                      </p:tavLst>
                                    </p:anim>
                                    <p:anim calcmode="lin" valueType="num">
                                      <p:cBhvr additive="base">
                                        <p:cTn id="42" dur="1250" fill="hold"/>
                                        <p:tgtEl>
                                          <p:spTgt spid="66"/>
                                        </p:tgtEl>
                                        <p:attrNameLst>
                                          <p:attrName>ppt_y</p:attrName>
                                        </p:attrNameLst>
                                      </p:cBhvr>
                                      <p:tavLst>
                                        <p:tav tm="0">
                                          <p:val>
                                            <p:strVal val="#ppt_y"/>
                                          </p:val>
                                        </p:tav>
                                        <p:tav tm="100000">
                                          <p:val>
                                            <p:strVal val="#ppt_y"/>
                                          </p:val>
                                        </p:tav>
                                      </p:tavLst>
                                    </p:anim>
                                  </p:childTnLst>
                                </p:cTn>
                              </p:par>
                            </p:childTnLst>
                          </p:cTn>
                        </p:par>
                        <p:par>
                          <p:cTn id="43" fill="hold">
                            <p:stCondLst>
                              <p:cond delay="7000"/>
                            </p:stCondLst>
                            <p:childTnLst>
                              <p:par>
                                <p:cTn id="44" presetID="2" presetClass="entr" presetSubtype="8"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 calcmode="lin" valueType="num">
                                      <p:cBhvr additive="base">
                                        <p:cTn id="46" dur="1250" fill="hold"/>
                                        <p:tgtEl>
                                          <p:spTgt spid="59"/>
                                        </p:tgtEl>
                                        <p:attrNameLst>
                                          <p:attrName>ppt_x</p:attrName>
                                        </p:attrNameLst>
                                      </p:cBhvr>
                                      <p:tavLst>
                                        <p:tav tm="0">
                                          <p:val>
                                            <p:strVal val="0-#ppt_w/2"/>
                                          </p:val>
                                        </p:tav>
                                        <p:tav tm="100000">
                                          <p:val>
                                            <p:strVal val="#ppt_x"/>
                                          </p:val>
                                        </p:tav>
                                      </p:tavLst>
                                    </p:anim>
                                    <p:anim calcmode="lin" valueType="num">
                                      <p:cBhvr additive="base">
                                        <p:cTn id="47" dur="1250" fill="hold"/>
                                        <p:tgtEl>
                                          <p:spTgt spid="59"/>
                                        </p:tgtEl>
                                        <p:attrNameLst>
                                          <p:attrName>ppt_y</p:attrName>
                                        </p:attrNameLst>
                                      </p:cBhvr>
                                      <p:tavLst>
                                        <p:tav tm="0">
                                          <p:val>
                                            <p:strVal val="#ppt_y"/>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500" fill="hold"/>
                                        <p:tgtEl>
                                          <p:spTgt spid="72"/>
                                        </p:tgtEl>
                                        <p:attrNameLst>
                                          <p:attrName>ppt_x</p:attrName>
                                        </p:attrNameLst>
                                      </p:cBhvr>
                                      <p:tavLst>
                                        <p:tav tm="0">
                                          <p:val>
                                            <p:strVal val="#ppt_x"/>
                                          </p:val>
                                        </p:tav>
                                        <p:tav tm="100000">
                                          <p:val>
                                            <p:strVal val="#ppt_x"/>
                                          </p:val>
                                        </p:tav>
                                      </p:tavLst>
                                    </p:anim>
                                    <p:anim calcmode="lin" valueType="num">
                                      <p:cBhvr additive="base">
                                        <p:cTn id="51" dur="500" fill="hold"/>
                                        <p:tgtEl>
                                          <p:spTgt spid="72"/>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 calcmode="lin" valueType="num">
                                      <p:cBhvr additive="base">
                                        <p:cTn id="54" dur="500" fill="hold"/>
                                        <p:tgtEl>
                                          <p:spTgt spid="73"/>
                                        </p:tgtEl>
                                        <p:attrNameLst>
                                          <p:attrName>ppt_x</p:attrName>
                                        </p:attrNameLst>
                                      </p:cBhvr>
                                      <p:tavLst>
                                        <p:tav tm="0">
                                          <p:val>
                                            <p:strVal val="#ppt_x"/>
                                          </p:val>
                                        </p:tav>
                                        <p:tav tm="100000">
                                          <p:val>
                                            <p:strVal val="#ppt_x"/>
                                          </p:val>
                                        </p:tav>
                                      </p:tavLst>
                                    </p:anim>
                                    <p:anim calcmode="lin" valueType="num">
                                      <p:cBhvr additive="base">
                                        <p:cTn id="55" dur="500" fill="hold"/>
                                        <p:tgtEl>
                                          <p:spTgt spid="73"/>
                                        </p:tgtEl>
                                        <p:attrNameLst>
                                          <p:attrName>ppt_y</p:attrName>
                                        </p:attrNameLst>
                                      </p:cBhvr>
                                      <p:tavLst>
                                        <p:tav tm="0">
                                          <p:val>
                                            <p:strVal val="0-#ppt_h/2"/>
                                          </p:val>
                                        </p:tav>
                                        <p:tav tm="100000">
                                          <p:val>
                                            <p:strVal val="#ppt_y"/>
                                          </p:val>
                                        </p:tav>
                                      </p:tavLst>
                                    </p:anim>
                                  </p:childTnLst>
                                </p:cTn>
                              </p:par>
                            </p:childTnLst>
                          </p:cTn>
                        </p:par>
                        <p:par>
                          <p:cTn id="56" fill="hold">
                            <p:stCondLst>
                              <p:cond delay="8250"/>
                            </p:stCondLst>
                            <p:childTnLst>
                              <p:par>
                                <p:cTn id="57" presetID="2" presetClass="entr" presetSubtype="8"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1250" fill="hold"/>
                                        <p:tgtEl>
                                          <p:spTgt spid="31"/>
                                        </p:tgtEl>
                                        <p:attrNameLst>
                                          <p:attrName>ppt_x</p:attrName>
                                        </p:attrNameLst>
                                      </p:cBhvr>
                                      <p:tavLst>
                                        <p:tav tm="0">
                                          <p:val>
                                            <p:strVal val="0-#ppt_w/2"/>
                                          </p:val>
                                        </p:tav>
                                        <p:tav tm="100000">
                                          <p:val>
                                            <p:strVal val="#ppt_x"/>
                                          </p:val>
                                        </p:tav>
                                      </p:tavLst>
                                    </p:anim>
                                    <p:anim calcmode="lin" valueType="num">
                                      <p:cBhvr additive="base">
                                        <p:cTn id="60" dur="125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1250" fill="hold"/>
                                        <p:tgtEl>
                                          <p:spTgt spid="67"/>
                                        </p:tgtEl>
                                        <p:attrNameLst>
                                          <p:attrName>ppt_x</p:attrName>
                                        </p:attrNameLst>
                                      </p:cBhvr>
                                      <p:tavLst>
                                        <p:tav tm="0">
                                          <p:val>
                                            <p:strVal val="0-#ppt_w/2"/>
                                          </p:val>
                                        </p:tav>
                                        <p:tav tm="100000">
                                          <p:val>
                                            <p:strVal val="#ppt_x"/>
                                          </p:val>
                                        </p:tav>
                                      </p:tavLst>
                                    </p:anim>
                                    <p:anim calcmode="lin" valueType="num">
                                      <p:cBhvr additive="base">
                                        <p:cTn id="64" dur="1250" fill="hold"/>
                                        <p:tgtEl>
                                          <p:spTgt spid="67"/>
                                        </p:tgtEl>
                                        <p:attrNameLst>
                                          <p:attrName>ppt_y</p:attrName>
                                        </p:attrNameLst>
                                      </p:cBhvr>
                                      <p:tavLst>
                                        <p:tav tm="0">
                                          <p:val>
                                            <p:strVal val="#ppt_y"/>
                                          </p:val>
                                        </p:tav>
                                        <p:tav tm="100000">
                                          <p:val>
                                            <p:strVal val="#ppt_y"/>
                                          </p:val>
                                        </p:tav>
                                      </p:tavLst>
                                    </p:anim>
                                  </p:childTnLst>
                                </p:cTn>
                              </p:par>
                            </p:childTnLst>
                          </p:cTn>
                        </p:par>
                        <p:par>
                          <p:cTn id="65" fill="hold">
                            <p:stCondLst>
                              <p:cond delay="9500"/>
                            </p:stCondLst>
                            <p:childTnLst>
                              <p:par>
                                <p:cTn id="66" presetID="2" presetClass="entr" presetSubtype="8" fill="hold" grpId="0" nodeType="afterEffect">
                                  <p:stCondLst>
                                    <p:cond delay="0"/>
                                  </p:stCondLst>
                                  <p:childTnLst>
                                    <p:set>
                                      <p:cBhvr>
                                        <p:cTn id="67" dur="1" fill="hold">
                                          <p:stCondLst>
                                            <p:cond delay="0"/>
                                          </p:stCondLst>
                                        </p:cTn>
                                        <p:tgtEl>
                                          <p:spTgt spid="63"/>
                                        </p:tgtEl>
                                        <p:attrNameLst>
                                          <p:attrName>style.visibility</p:attrName>
                                        </p:attrNameLst>
                                      </p:cBhvr>
                                      <p:to>
                                        <p:strVal val="visible"/>
                                      </p:to>
                                    </p:set>
                                    <p:anim calcmode="lin" valueType="num">
                                      <p:cBhvr additive="base">
                                        <p:cTn id="68" dur="1250" fill="hold"/>
                                        <p:tgtEl>
                                          <p:spTgt spid="63"/>
                                        </p:tgtEl>
                                        <p:attrNameLst>
                                          <p:attrName>ppt_x</p:attrName>
                                        </p:attrNameLst>
                                      </p:cBhvr>
                                      <p:tavLst>
                                        <p:tav tm="0">
                                          <p:val>
                                            <p:strVal val="0-#ppt_w/2"/>
                                          </p:val>
                                        </p:tav>
                                        <p:tav tm="100000">
                                          <p:val>
                                            <p:strVal val="#ppt_x"/>
                                          </p:val>
                                        </p:tav>
                                      </p:tavLst>
                                    </p:anim>
                                    <p:anim calcmode="lin" valueType="num">
                                      <p:cBhvr additive="base">
                                        <p:cTn id="69" dur="1250" fill="hold"/>
                                        <p:tgtEl>
                                          <p:spTgt spid="63"/>
                                        </p:tgtEl>
                                        <p:attrNameLst>
                                          <p:attrName>ppt_y</p:attrName>
                                        </p:attrNameLst>
                                      </p:cBhvr>
                                      <p:tavLst>
                                        <p:tav tm="0">
                                          <p:val>
                                            <p:strVal val="#ppt_y"/>
                                          </p:val>
                                        </p:tav>
                                        <p:tav tm="100000">
                                          <p:val>
                                            <p:strVal val="#ppt_y"/>
                                          </p:val>
                                        </p:tav>
                                      </p:tavLst>
                                    </p:anim>
                                  </p:childTnLst>
                                </p:cTn>
                              </p:par>
                              <p:par>
                                <p:cTn id="70" presetID="2" presetClass="entr" presetSubtype="1"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 calcmode="lin" valueType="num">
                                      <p:cBhvr additive="base">
                                        <p:cTn id="72" dur="500" fill="hold"/>
                                        <p:tgtEl>
                                          <p:spTgt spid="75"/>
                                        </p:tgtEl>
                                        <p:attrNameLst>
                                          <p:attrName>ppt_x</p:attrName>
                                        </p:attrNameLst>
                                      </p:cBhvr>
                                      <p:tavLst>
                                        <p:tav tm="0">
                                          <p:val>
                                            <p:strVal val="#ppt_x"/>
                                          </p:val>
                                        </p:tav>
                                        <p:tav tm="100000">
                                          <p:val>
                                            <p:strVal val="#ppt_x"/>
                                          </p:val>
                                        </p:tav>
                                      </p:tavLst>
                                    </p:anim>
                                    <p:anim calcmode="lin" valueType="num">
                                      <p:cBhvr additive="base">
                                        <p:cTn id="73" dur="500" fill="hold"/>
                                        <p:tgtEl>
                                          <p:spTgt spid="75"/>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additive="base">
                                        <p:cTn id="76" dur="500" fill="hold"/>
                                        <p:tgtEl>
                                          <p:spTgt spid="76"/>
                                        </p:tgtEl>
                                        <p:attrNameLst>
                                          <p:attrName>ppt_x</p:attrName>
                                        </p:attrNameLst>
                                      </p:cBhvr>
                                      <p:tavLst>
                                        <p:tav tm="0">
                                          <p:val>
                                            <p:strVal val="#ppt_x"/>
                                          </p:val>
                                        </p:tav>
                                        <p:tav tm="100000">
                                          <p:val>
                                            <p:strVal val="#ppt_x"/>
                                          </p:val>
                                        </p:tav>
                                      </p:tavLst>
                                    </p:anim>
                                    <p:anim calcmode="lin" valueType="num">
                                      <p:cBhvr additive="base">
                                        <p:cTn id="77" dur="500" fill="hold"/>
                                        <p:tgtEl>
                                          <p:spTgt spid="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7" grpId="0"/>
      <p:bldP spid="46" grpId="0" animBg="1"/>
      <p:bldP spid="59" grpId="0" animBg="1"/>
      <p:bldP spid="63" grpId="0" animBg="1"/>
      <p:bldP spid="66" grpId="0"/>
      <p:bldP spid="67" grpId="0"/>
      <p:bldP spid="70" grpId="0"/>
      <p:bldP spid="72" grpId="0" animBg="1"/>
      <p:bldP spid="73" grpId="0"/>
      <p:bldP spid="75" grpId="0" animBg="1"/>
      <p:bldP spid="76" grpId="0"/>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68757-4C3F-47CB-9985-B01757D6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6"/>
            <a:ext cx="12241244" cy="6858000"/>
          </a:xfrm>
          <a:prstGeom prst="rect">
            <a:avLst/>
          </a:prstGeom>
        </p:spPr>
      </p:pic>
      <p:grpSp>
        <p:nvGrpSpPr>
          <p:cNvPr id="13" name="Group 12">
            <a:extLst>
              <a:ext uri="{FF2B5EF4-FFF2-40B4-BE49-F238E27FC236}">
                <a16:creationId xmlns:a16="http://schemas.microsoft.com/office/drawing/2014/main" id="{A3033EF7-3EBA-42C5-94A2-DA2A9B9E8616}"/>
              </a:ext>
            </a:extLst>
          </p:cNvPr>
          <p:cNvGrpSpPr/>
          <p:nvPr/>
        </p:nvGrpSpPr>
        <p:grpSpPr>
          <a:xfrm flipH="1">
            <a:off x="4547895" y="4852432"/>
            <a:ext cx="5267127" cy="3060952"/>
            <a:chOff x="2124113" y="171449"/>
            <a:chExt cx="5267127" cy="3247748"/>
          </a:xfrm>
          <a:noFill/>
        </p:grpSpPr>
        <p:sp>
          <p:nvSpPr>
            <p:cNvPr id="14" name="Rectangle: Top Corners Rounded 13">
              <a:extLst>
                <a:ext uri="{FF2B5EF4-FFF2-40B4-BE49-F238E27FC236}">
                  <a16:creationId xmlns:a16="http://schemas.microsoft.com/office/drawing/2014/main" id="{D260DF0B-C86A-4396-B6A7-CD351280F4A1}"/>
                </a:ext>
              </a:extLst>
            </p:cNvPr>
            <p:cNvSpPr/>
            <p:nvPr/>
          </p:nvSpPr>
          <p:spPr>
            <a:xfrm rot="16200000">
              <a:off x="3719182" y="-1423620"/>
              <a:ext cx="1470038" cy="4660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CFCCD5FC-D3F7-43EF-8844-C3BE4DEEC492}"/>
                </a:ext>
              </a:extLst>
            </p:cNvPr>
            <p:cNvSpPr/>
            <p:nvPr/>
          </p:nvSpPr>
          <p:spPr>
            <a:xfrm flipV="1">
              <a:off x="2546787" y="1536745"/>
              <a:ext cx="4844453" cy="1882452"/>
            </a:xfrm>
            <a:prstGeom prst="rtTriangl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AF3C36CA-DE76-45D7-ADCB-4372AA6838E8}"/>
              </a:ext>
            </a:extLst>
          </p:cNvPr>
          <p:cNvSpPr txBox="1"/>
          <p:nvPr/>
        </p:nvSpPr>
        <p:spPr>
          <a:xfrm>
            <a:off x="480350" y="259336"/>
            <a:ext cx="4404166" cy="1015663"/>
          </a:xfrm>
          <a:prstGeom prst="rect">
            <a:avLst/>
          </a:prstGeom>
          <a:noFill/>
        </p:spPr>
        <p:txBody>
          <a:bodyPr wrap="square">
            <a:spAutoFit/>
          </a:bodyPr>
          <a:lstStyle/>
          <a:p>
            <a:r>
              <a:rPr lang="en-IN" sz="6000" u="sng" dirty="0">
                <a:solidFill>
                  <a:schemeClr val="bg1"/>
                </a:solidFill>
                <a:latin typeface="Algerian" panose="04020705040A02060702" pitchFamily="82" charset="0"/>
              </a:rPr>
              <a:t>Objective</a:t>
            </a:r>
            <a:endParaRPr lang="en-IN" sz="6000" u="sng" dirty="0"/>
          </a:p>
        </p:txBody>
      </p:sp>
      <p:sp>
        <p:nvSpPr>
          <p:cNvPr id="4" name="TextBox 3">
            <a:extLst>
              <a:ext uri="{FF2B5EF4-FFF2-40B4-BE49-F238E27FC236}">
                <a16:creationId xmlns:a16="http://schemas.microsoft.com/office/drawing/2014/main" id="{F662D8B1-2066-490C-ABE3-916A80A8AC8E}"/>
              </a:ext>
            </a:extLst>
          </p:cNvPr>
          <p:cNvSpPr txBox="1"/>
          <p:nvPr/>
        </p:nvSpPr>
        <p:spPr>
          <a:xfrm>
            <a:off x="480350" y="1514334"/>
            <a:ext cx="5370654" cy="3477875"/>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chemeClr val="bg1"/>
                </a:solidFill>
                <a:effectLst/>
                <a:latin typeface="Calibri" panose="020F0502020204030204" pitchFamily="34" charset="0"/>
                <a:ea typeface="Calibri" panose="020F0502020204030204" pitchFamily="34" charset="0"/>
              </a:rPr>
              <a:t>T</a:t>
            </a:r>
            <a:r>
              <a:rPr lang="en-IN" sz="2000" dirty="0">
                <a:solidFill>
                  <a:schemeClr val="bg1"/>
                </a:solidFill>
                <a:effectLst/>
                <a:latin typeface="Georgia;Times New Roman;Times;s"/>
                <a:ea typeface="Calibri" panose="020F0502020204030204" pitchFamily="34" charset="0"/>
                <a:cs typeface="Calibri" panose="020F0502020204030204" pitchFamily="34" charset="0"/>
              </a:rPr>
              <a:t>he objective of this study is to develop a scalable computer vision based deep learning framework to detect PPE compliance. The study achieved this objective using the context of hard hats and safety jacket detection on the construction site.</a:t>
            </a:r>
          </a:p>
          <a:p>
            <a:pPr marL="342900" indent="-342900">
              <a:buFont typeface="Arial" panose="020B0604020202020204" pitchFamily="34" charset="0"/>
              <a:buChar char="•"/>
            </a:pPr>
            <a:r>
              <a:rPr lang="en-IN" sz="2000" dirty="0">
                <a:solidFill>
                  <a:schemeClr val="bg1"/>
                </a:solidFill>
              </a:rPr>
              <a:t>To achieve this objective, the study utilizes convolutional-neural networks – a class of deep learning computer vision algorithms that process the data, develop, train, and validate the model. </a:t>
            </a:r>
          </a:p>
        </p:txBody>
      </p:sp>
      <p:pic>
        <p:nvPicPr>
          <p:cNvPr id="9" name="Picture 8">
            <a:extLst>
              <a:ext uri="{FF2B5EF4-FFF2-40B4-BE49-F238E27FC236}">
                <a16:creationId xmlns:a16="http://schemas.microsoft.com/office/drawing/2014/main" id="{F91273E1-AA3C-48A7-8CC7-5D175FEA9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423" y="1578523"/>
            <a:ext cx="5943600" cy="3524250"/>
          </a:xfrm>
          <a:prstGeom prst="rect">
            <a:avLst/>
          </a:prstGeom>
        </p:spPr>
      </p:pic>
      <p:sp>
        <p:nvSpPr>
          <p:cNvPr id="16" name="Rectangle 7">
            <a:extLst>
              <a:ext uri="{FF2B5EF4-FFF2-40B4-BE49-F238E27FC236}">
                <a16:creationId xmlns:a16="http://schemas.microsoft.com/office/drawing/2014/main" id="{1CCCC4FE-5D43-4488-BEF8-ED030049907A}"/>
              </a:ext>
            </a:extLst>
          </p:cNvPr>
          <p:cNvSpPr/>
          <p:nvPr/>
        </p:nvSpPr>
        <p:spPr>
          <a:xfrm>
            <a:off x="0" y="6333892"/>
            <a:ext cx="12241244" cy="524107"/>
          </a:xfrm>
          <a:custGeom>
            <a:avLst/>
            <a:gdLst>
              <a:gd name="connsiteX0" fmla="*/ 0 w 12192000"/>
              <a:gd name="connsiteY0" fmla="*/ 0 h 520936"/>
              <a:gd name="connsiteX1" fmla="*/ 12192000 w 12192000"/>
              <a:gd name="connsiteY1" fmla="*/ 0 h 520936"/>
              <a:gd name="connsiteX2" fmla="*/ 12192000 w 12192000"/>
              <a:gd name="connsiteY2" fmla="*/ 520936 h 520936"/>
              <a:gd name="connsiteX3" fmla="*/ 0 w 12192000"/>
              <a:gd name="connsiteY3" fmla="*/ 520936 h 520936"/>
              <a:gd name="connsiteX4" fmla="*/ 0 w 12192000"/>
              <a:gd name="connsiteY4" fmla="*/ 0 h 520936"/>
              <a:gd name="connsiteX0" fmla="*/ 0 w 12192000"/>
              <a:gd name="connsiteY0" fmla="*/ 3171 h 524107"/>
              <a:gd name="connsiteX1" fmla="*/ 11054576 w 12192000"/>
              <a:gd name="connsiteY1" fmla="*/ 0 h 524107"/>
              <a:gd name="connsiteX2" fmla="*/ 12192000 w 12192000"/>
              <a:gd name="connsiteY2" fmla="*/ 3171 h 524107"/>
              <a:gd name="connsiteX3" fmla="*/ 12192000 w 12192000"/>
              <a:gd name="connsiteY3" fmla="*/ 524107 h 524107"/>
              <a:gd name="connsiteX4" fmla="*/ 0 w 12192000"/>
              <a:gd name="connsiteY4" fmla="*/ 524107 h 524107"/>
              <a:gd name="connsiteX5" fmla="*/ 0 w 12192000"/>
              <a:gd name="connsiteY5" fmla="*/ 3171 h 524107"/>
              <a:gd name="connsiteX0" fmla="*/ 0 w 12192000"/>
              <a:gd name="connsiteY0" fmla="*/ 6887 h 527823"/>
              <a:gd name="connsiteX1" fmla="*/ 11054576 w 12192000"/>
              <a:gd name="connsiteY1" fmla="*/ 3716 h 527823"/>
              <a:gd name="connsiteX2" fmla="*/ 11288751 w 12192000"/>
              <a:gd name="connsiteY2" fmla="*/ 0 h 527823"/>
              <a:gd name="connsiteX3" fmla="*/ 12192000 w 12192000"/>
              <a:gd name="connsiteY3" fmla="*/ 6887 h 527823"/>
              <a:gd name="connsiteX4" fmla="*/ 12192000 w 12192000"/>
              <a:gd name="connsiteY4" fmla="*/ 527823 h 527823"/>
              <a:gd name="connsiteX5" fmla="*/ 0 w 12192000"/>
              <a:gd name="connsiteY5" fmla="*/ 527823 h 527823"/>
              <a:gd name="connsiteX6" fmla="*/ 0 w 12192000"/>
              <a:gd name="connsiteY6" fmla="*/ 6887 h 527823"/>
              <a:gd name="connsiteX0" fmla="*/ 0 w 12192000"/>
              <a:gd name="connsiteY0" fmla="*/ 6887 h 527823"/>
              <a:gd name="connsiteX1" fmla="*/ 11054576 w 12192000"/>
              <a:gd name="connsiteY1" fmla="*/ 3716 h 527823"/>
              <a:gd name="connsiteX2" fmla="*/ 11288751 w 12192000"/>
              <a:gd name="connsiteY2" fmla="*/ 0 h 527823"/>
              <a:gd name="connsiteX3" fmla="*/ 11508059 w 12192000"/>
              <a:gd name="connsiteY3" fmla="*/ 7434 h 527823"/>
              <a:gd name="connsiteX4" fmla="*/ 12192000 w 12192000"/>
              <a:gd name="connsiteY4" fmla="*/ 6887 h 527823"/>
              <a:gd name="connsiteX5" fmla="*/ 12192000 w 12192000"/>
              <a:gd name="connsiteY5" fmla="*/ 527823 h 527823"/>
              <a:gd name="connsiteX6" fmla="*/ 0 w 12192000"/>
              <a:gd name="connsiteY6" fmla="*/ 527823 h 527823"/>
              <a:gd name="connsiteX7" fmla="*/ 0 w 12192000"/>
              <a:gd name="connsiteY7" fmla="*/ 6887 h 527823"/>
              <a:gd name="connsiteX0" fmla="*/ 0 w 12192000"/>
              <a:gd name="connsiteY0" fmla="*/ 3171 h 524107"/>
              <a:gd name="connsiteX1" fmla="*/ 11054576 w 12192000"/>
              <a:gd name="connsiteY1" fmla="*/ 0 h 524107"/>
              <a:gd name="connsiteX2" fmla="*/ 11296185 w 12192000"/>
              <a:gd name="connsiteY2" fmla="*/ 159836 h 524107"/>
              <a:gd name="connsiteX3" fmla="*/ 11508059 w 12192000"/>
              <a:gd name="connsiteY3" fmla="*/ 3718 h 524107"/>
              <a:gd name="connsiteX4" fmla="*/ 12192000 w 12192000"/>
              <a:gd name="connsiteY4" fmla="*/ 3171 h 524107"/>
              <a:gd name="connsiteX5" fmla="*/ 12192000 w 12192000"/>
              <a:gd name="connsiteY5" fmla="*/ 524107 h 524107"/>
              <a:gd name="connsiteX6" fmla="*/ 0 w 12192000"/>
              <a:gd name="connsiteY6" fmla="*/ 524107 h 524107"/>
              <a:gd name="connsiteX7" fmla="*/ 0 w 12192000"/>
              <a:gd name="connsiteY7" fmla="*/ 3171 h 52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4107">
                <a:moveTo>
                  <a:pt x="0" y="3171"/>
                </a:moveTo>
                <a:lnTo>
                  <a:pt x="11054576" y="0"/>
                </a:lnTo>
                <a:lnTo>
                  <a:pt x="11296185" y="159836"/>
                </a:lnTo>
                <a:lnTo>
                  <a:pt x="11508059" y="3718"/>
                </a:lnTo>
                <a:lnTo>
                  <a:pt x="12192000" y="3171"/>
                </a:lnTo>
                <a:lnTo>
                  <a:pt x="12192000" y="524107"/>
                </a:lnTo>
                <a:lnTo>
                  <a:pt x="0" y="524107"/>
                </a:lnTo>
                <a:lnTo>
                  <a:pt x="0" y="317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Tree>
    <p:extLst>
      <p:ext uri="{BB962C8B-B14F-4D97-AF65-F5344CB8AC3E}">
        <p14:creationId xmlns:p14="http://schemas.microsoft.com/office/powerpoint/2010/main" val="4276485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250"/>
                                  </p:stCondLst>
                                  <p:childTnLst>
                                    <p:animScale>
                                      <p:cBhvr>
                                        <p:cTn id="6" dur="1000" fill="hold"/>
                                        <p:tgtEl>
                                          <p:spTgt spid="3"/>
                                        </p:tgtEl>
                                      </p:cBhvr>
                                      <p:by x="150000" y="150000"/>
                                    </p:animScale>
                                  </p:childTnLst>
                                </p:cTn>
                              </p:par>
                              <p:par>
                                <p:cTn id="7" presetID="10" presetClass="entr" presetSubtype="0" fill="hold" grpId="0" nodeType="withEffect">
                                  <p:stCondLst>
                                    <p:cond delay="25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250"/>
                                        <p:tgtEl>
                                          <p:spTgt spid="7"/>
                                        </p:tgtEl>
                                      </p:cBhvr>
                                    </p:animEffect>
                                  </p:childTnLst>
                                </p:cTn>
                              </p:par>
                              <p:par>
                                <p:cTn id="10" presetID="10" presetClass="entr" presetSubtype="0" fill="hold" nodeType="withEffect">
                                  <p:stCondLst>
                                    <p:cond delay="75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childTnLst>
                                </p:cTn>
                              </p:par>
                              <p:par>
                                <p:cTn id="13" presetID="10" presetClass="entr" presetSubtype="0" fill="hold" nodeType="withEffect">
                                  <p:stCondLst>
                                    <p:cond delay="75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1000"/>
                                        <p:tgtEl>
                                          <p:spTgt spid="4">
                                            <p:txEl>
                                              <p:pRg st="1" end="1"/>
                                            </p:txEl>
                                          </p:spTgt>
                                        </p:tgtEl>
                                      </p:cBhvr>
                                    </p:animEffect>
                                  </p:childTnLst>
                                </p:cTn>
                              </p:par>
                              <p:par>
                                <p:cTn id="16" presetID="10" presetClass="entr" presetSubtype="0" fill="hold" nodeType="withEffect">
                                  <p:stCondLst>
                                    <p:cond delay="10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3765</TotalTime>
  <Words>713</Words>
  <Application>Microsoft Office PowerPoint</Application>
  <PresentationFormat>Widescreen</PresentationFormat>
  <Paragraphs>151</Paragraphs>
  <Slides>28</Slides>
  <Notes>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Algerian</vt:lpstr>
      <vt:lpstr>Arial</vt:lpstr>
      <vt:lpstr>Arial Black</vt:lpstr>
      <vt:lpstr>Calibri</vt:lpstr>
      <vt:lpstr>Century Gothic</vt:lpstr>
      <vt:lpstr>Copperplate Gothic Bold</vt:lpstr>
      <vt:lpstr>Georgia;Times New Roman;Times;s</vt:lpstr>
      <vt:lpstr>Gill Sans MT</vt:lpstr>
      <vt:lpstr>Montserrat</vt:lpstr>
      <vt:lpstr>Rockwell</vt:lpstr>
      <vt:lpstr>Times New Roman</vt:lpstr>
      <vt:lpstr>Tw Cen MT</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sudhanshu gupta</dc:creator>
  <cp:lastModifiedBy>sudhanshu gupta</cp:lastModifiedBy>
  <cp:revision>266</cp:revision>
  <dcterms:created xsi:type="dcterms:W3CDTF">2021-03-21T11:18:15Z</dcterms:created>
  <dcterms:modified xsi:type="dcterms:W3CDTF">2021-06-30T05:36:45Z</dcterms:modified>
</cp:coreProperties>
</file>